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386" r:id="rId2"/>
    <p:sldId id="390" r:id="rId3"/>
    <p:sldId id="461" r:id="rId4"/>
    <p:sldId id="448" r:id="rId5"/>
    <p:sldId id="463" r:id="rId6"/>
    <p:sldId id="464" r:id="rId7"/>
    <p:sldId id="468" r:id="rId8"/>
    <p:sldId id="451" r:id="rId9"/>
    <p:sldId id="452" r:id="rId10"/>
    <p:sldId id="470" r:id="rId11"/>
    <p:sldId id="453" r:id="rId12"/>
    <p:sldId id="466" r:id="rId13"/>
    <p:sldId id="467" r:id="rId14"/>
    <p:sldId id="454" r:id="rId15"/>
    <p:sldId id="455" r:id="rId16"/>
    <p:sldId id="279" r:id="rId17"/>
    <p:sldId id="374" r:id="rId18"/>
  </p:sldIdLst>
  <p:sldSz cx="10833100" cy="7708900"/>
  <p:notesSz cx="10833100" cy="77089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CC00"/>
    <a:srgbClr val="E2E2E2"/>
    <a:srgbClr val="45544F"/>
    <a:srgbClr val="C2C2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4F22E3-AA27-4A58-AFEF-921732A6CF01}" v="18" dt="2025-04-08T13:05:26.78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928" autoAdjust="0"/>
  </p:normalViewPr>
  <p:slideViewPr>
    <p:cSldViewPr>
      <p:cViewPr varScale="1">
        <p:scale>
          <a:sx n="55" d="100"/>
          <a:sy n="55" d="100"/>
        </p:scale>
        <p:origin x="1290" y="72"/>
      </p:cViewPr>
      <p:guideLst>
        <p:guide orient="horz" pos="2880"/>
        <p:guide pos="216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ūta Petkevičiūtė" userId="69bd168c-6415-42f2-9d82-14cc2b070630" providerId="ADAL" clId="{09980BEE-07BC-479F-97EC-624BC63F6BBF}"/>
    <pc:docChg chg="undo custSel addSld delSld modSld">
      <pc:chgData name="Rūta Petkevičiūtė" userId="69bd168c-6415-42f2-9d82-14cc2b070630" providerId="ADAL" clId="{09980BEE-07BC-479F-97EC-624BC63F6BBF}" dt="2023-11-06T15:38:03.592" v="3705" actId="20577"/>
      <pc:docMkLst>
        <pc:docMk/>
      </pc:docMkLst>
      <pc:sldChg chg="del">
        <pc:chgData name="Rūta Petkevičiūtė" userId="69bd168c-6415-42f2-9d82-14cc2b070630" providerId="ADAL" clId="{09980BEE-07BC-479F-97EC-624BC63F6BBF}" dt="2023-11-06T14:14:01.519" v="770" actId="47"/>
        <pc:sldMkLst>
          <pc:docMk/>
          <pc:sldMk cId="4063470011" sldId="333"/>
        </pc:sldMkLst>
      </pc:sldChg>
      <pc:sldChg chg="modSp mod">
        <pc:chgData name="Rūta Petkevičiūtė" userId="69bd168c-6415-42f2-9d82-14cc2b070630" providerId="ADAL" clId="{09980BEE-07BC-479F-97EC-624BC63F6BBF}" dt="2023-11-06T08:45:37.411" v="32" actId="20577"/>
        <pc:sldMkLst>
          <pc:docMk/>
          <pc:sldMk cId="2574018798" sldId="390"/>
        </pc:sldMkLst>
      </pc:sldChg>
      <pc:sldChg chg="modSp mod">
        <pc:chgData name="Rūta Petkevičiūtė" userId="69bd168c-6415-42f2-9d82-14cc2b070630" providerId="ADAL" clId="{09980BEE-07BC-479F-97EC-624BC63F6BBF}" dt="2023-11-06T08:45:51.278" v="36" actId="20577"/>
        <pc:sldMkLst>
          <pc:docMk/>
          <pc:sldMk cId="777432439" sldId="391"/>
        </pc:sldMkLst>
      </pc:sldChg>
      <pc:sldChg chg="del">
        <pc:chgData name="Rūta Petkevičiūtė" userId="69bd168c-6415-42f2-9d82-14cc2b070630" providerId="ADAL" clId="{09980BEE-07BC-479F-97EC-624BC63F6BBF}" dt="2023-11-06T14:14:01.519" v="770" actId="47"/>
        <pc:sldMkLst>
          <pc:docMk/>
          <pc:sldMk cId="0" sldId="421"/>
        </pc:sldMkLst>
      </pc:sldChg>
      <pc:sldChg chg="del">
        <pc:chgData name="Rūta Petkevičiūtė" userId="69bd168c-6415-42f2-9d82-14cc2b070630" providerId="ADAL" clId="{09980BEE-07BC-479F-97EC-624BC63F6BBF}" dt="2023-11-06T14:14:01.519" v="770" actId="47"/>
        <pc:sldMkLst>
          <pc:docMk/>
          <pc:sldMk cId="0" sldId="423"/>
        </pc:sldMkLst>
      </pc:sldChg>
      <pc:sldChg chg="del">
        <pc:chgData name="Rūta Petkevičiūtė" userId="69bd168c-6415-42f2-9d82-14cc2b070630" providerId="ADAL" clId="{09980BEE-07BC-479F-97EC-624BC63F6BBF}" dt="2023-11-06T14:14:01.519" v="770" actId="47"/>
        <pc:sldMkLst>
          <pc:docMk/>
          <pc:sldMk cId="0" sldId="424"/>
        </pc:sldMkLst>
      </pc:sldChg>
      <pc:sldChg chg="del">
        <pc:chgData name="Rūta Petkevičiūtė" userId="69bd168c-6415-42f2-9d82-14cc2b070630" providerId="ADAL" clId="{09980BEE-07BC-479F-97EC-624BC63F6BBF}" dt="2023-11-06T14:14:01.519" v="770" actId="47"/>
        <pc:sldMkLst>
          <pc:docMk/>
          <pc:sldMk cId="0" sldId="425"/>
        </pc:sldMkLst>
      </pc:sldChg>
      <pc:sldChg chg="del">
        <pc:chgData name="Rūta Petkevičiūtė" userId="69bd168c-6415-42f2-9d82-14cc2b070630" providerId="ADAL" clId="{09980BEE-07BC-479F-97EC-624BC63F6BBF}" dt="2023-11-06T14:14:01.519" v="770" actId="47"/>
        <pc:sldMkLst>
          <pc:docMk/>
          <pc:sldMk cId="0" sldId="426"/>
        </pc:sldMkLst>
      </pc:sldChg>
      <pc:sldChg chg="del">
        <pc:chgData name="Rūta Petkevičiūtė" userId="69bd168c-6415-42f2-9d82-14cc2b070630" providerId="ADAL" clId="{09980BEE-07BC-479F-97EC-624BC63F6BBF}" dt="2023-11-06T14:14:01.519" v="770" actId="47"/>
        <pc:sldMkLst>
          <pc:docMk/>
          <pc:sldMk cId="0" sldId="436"/>
        </pc:sldMkLst>
      </pc:sldChg>
      <pc:sldChg chg="del">
        <pc:chgData name="Rūta Petkevičiūtė" userId="69bd168c-6415-42f2-9d82-14cc2b070630" providerId="ADAL" clId="{09980BEE-07BC-479F-97EC-624BC63F6BBF}" dt="2023-11-06T14:14:01.519" v="770" actId="47"/>
        <pc:sldMkLst>
          <pc:docMk/>
          <pc:sldMk cId="0" sldId="441"/>
        </pc:sldMkLst>
      </pc:sldChg>
      <pc:sldChg chg="modSp mod">
        <pc:chgData name="Rūta Petkevičiūtė" userId="69bd168c-6415-42f2-9d82-14cc2b070630" providerId="ADAL" clId="{09980BEE-07BC-479F-97EC-624BC63F6BBF}" dt="2023-11-06T14:17:49.505" v="801" actId="20577"/>
        <pc:sldMkLst>
          <pc:docMk/>
          <pc:sldMk cId="0" sldId="447"/>
        </pc:sldMkLst>
      </pc:sldChg>
      <pc:sldChg chg="del">
        <pc:chgData name="Rūta Petkevičiūtė" userId="69bd168c-6415-42f2-9d82-14cc2b070630" providerId="ADAL" clId="{09980BEE-07BC-479F-97EC-624BC63F6BBF}" dt="2023-11-06T14:14:01.519" v="770" actId="47"/>
        <pc:sldMkLst>
          <pc:docMk/>
          <pc:sldMk cId="337174213" sldId="448"/>
        </pc:sldMkLst>
      </pc:sldChg>
      <pc:sldChg chg="modSp add mod">
        <pc:chgData name="Rūta Petkevičiūtė" userId="69bd168c-6415-42f2-9d82-14cc2b070630" providerId="ADAL" clId="{09980BEE-07BC-479F-97EC-624BC63F6BBF}" dt="2023-11-06T15:26:18.517" v="3469" actId="20577"/>
        <pc:sldMkLst>
          <pc:docMk/>
          <pc:sldMk cId="3910097924" sldId="448"/>
        </pc:sldMkLst>
      </pc:sldChg>
      <pc:sldChg chg="del">
        <pc:chgData name="Rūta Petkevičiūtė" userId="69bd168c-6415-42f2-9d82-14cc2b070630" providerId="ADAL" clId="{09980BEE-07BC-479F-97EC-624BC63F6BBF}" dt="2023-11-06T14:14:01.519" v="770" actId="47"/>
        <pc:sldMkLst>
          <pc:docMk/>
          <pc:sldMk cId="280743321" sldId="449"/>
        </pc:sldMkLst>
      </pc:sldChg>
      <pc:sldChg chg="new del">
        <pc:chgData name="Rūta Petkevičiūtė" userId="69bd168c-6415-42f2-9d82-14cc2b070630" providerId="ADAL" clId="{09980BEE-07BC-479F-97EC-624BC63F6BBF}" dt="2023-11-06T14:32:08.222" v="1390" actId="47"/>
        <pc:sldMkLst>
          <pc:docMk/>
          <pc:sldMk cId="1012952368" sldId="449"/>
        </pc:sldMkLst>
      </pc:sldChg>
      <pc:sldChg chg="del">
        <pc:chgData name="Rūta Petkevičiūtė" userId="69bd168c-6415-42f2-9d82-14cc2b070630" providerId="ADAL" clId="{09980BEE-07BC-479F-97EC-624BC63F6BBF}" dt="2023-11-06T14:14:01.519" v="770" actId="47"/>
        <pc:sldMkLst>
          <pc:docMk/>
          <pc:sldMk cId="2204653411" sldId="450"/>
        </pc:sldMkLst>
      </pc:sldChg>
      <pc:sldChg chg="modSp add mod">
        <pc:chgData name="Rūta Petkevičiūtė" userId="69bd168c-6415-42f2-9d82-14cc2b070630" providerId="ADAL" clId="{09980BEE-07BC-479F-97EC-624BC63F6BBF}" dt="2023-11-06T14:31:48.078" v="1389" actId="20577"/>
        <pc:sldMkLst>
          <pc:docMk/>
          <pc:sldMk cId="2506364559" sldId="450"/>
        </pc:sldMkLst>
      </pc:sldChg>
      <pc:sldChg chg="del">
        <pc:chgData name="Rūta Petkevičiūtė" userId="69bd168c-6415-42f2-9d82-14cc2b070630" providerId="ADAL" clId="{09980BEE-07BC-479F-97EC-624BC63F6BBF}" dt="2023-11-06T14:14:01.519" v="770" actId="47"/>
        <pc:sldMkLst>
          <pc:docMk/>
          <pc:sldMk cId="4004088594" sldId="451"/>
        </pc:sldMkLst>
      </pc:sldChg>
      <pc:sldChg chg="modSp add mod">
        <pc:chgData name="Rūta Petkevičiūtė" userId="69bd168c-6415-42f2-9d82-14cc2b070630" providerId="ADAL" clId="{09980BEE-07BC-479F-97EC-624BC63F6BBF}" dt="2023-11-06T14:47:13.593" v="2127" actId="255"/>
        <pc:sldMkLst>
          <pc:docMk/>
          <pc:sldMk cId="4125646948" sldId="451"/>
        </pc:sldMkLst>
      </pc:sldChg>
      <pc:sldChg chg="del">
        <pc:chgData name="Rūta Petkevičiūtė" userId="69bd168c-6415-42f2-9d82-14cc2b070630" providerId="ADAL" clId="{09980BEE-07BC-479F-97EC-624BC63F6BBF}" dt="2023-11-06T14:14:01.519" v="770" actId="47"/>
        <pc:sldMkLst>
          <pc:docMk/>
          <pc:sldMk cId="193917371" sldId="452"/>
        </pc:sldMkLst>
      </pc:sldChg>
      <pc:sldChg chg="modSp add mod">
        <pc:chgData name="Rūta Petkevičiūtė" userId="69bd168c-6415-42f2-9d82-14cc2b070630" providerId="ADAL" clId="{09980BEE-07BC-479F-97EC-624BC63F6BBF}" dt="2023-11-06T14:57:37.796" v="2464" actId="12"/>
        <pc:sldMkLst>
          <pc:docMk/>
          <pc:sldMk cId="3982903025" sldId="452"/>
        </pc:sldMkLst>
      </pc:sldChg>
      <pc:sldChg chg="modSp add mod">
        <pc:chgData name="Rūta Petkevičiūtė" userId="69bd168c-6415-42f2-9d82-14cc2b070630" providerId="ADAL" clId="{09980BEE-07BC-479F-97EC-624BC63F6BBF}" dt="2023-11-06T14:59:25.652" v="2508" actId="14100"/>
        <pc:sldMkLst>
          <pc:docMk/>
          <pc:sldMk cId="3640758237" sldId="453"/>
        </pc:sldMkLst>
      </pc:sldChg>
      <pc:sldChg chg="modSp add mod">
        <pc:chgData name="Rūta Petkevičiūtė" userId="69bd168c-6415-42f2-9d82-14cc2b070630" providerId="ADAL" clId="{09980BEE-07BC-479F-97EC-624BC63F6BBF}" dt="2023-11-06T14:53:18.358" v="2356" actId="20577"/>
        <pc:sldMkLst>
          <pc:docMk/>
          <pc:sldMk cId="1319059185" sldId="454"/>
        </pc:sldMkLst>
      </pc:sldChg>
      <pc:sldChg chg="modSp add mod">
        <pc:chgData name="Rūta Petkevičiūtė" userId="69bd168c-6415-42f2-9d82-14cc2b070630" providerId="ADAL" clId="{09980BEE-07BC-479F-97EC-624BC63F6BBF}" dt="2023-11-06T14:57:57.742" v="2467" actId="20577"/>
        <pc:sldMkLst>
          <pc:docMk/>
          <pc:sldMk cId="2908651254" sldId="455"/>
        </pc:sldMkLst>
      </pc:sldChg>
      <pc:sldChg chg="del">
        <pc:chgData name="Rūta Petkevičiūtė" userId="69bd168c-6415-42f2-9d82-14cc2b070630" providerId="ADAL" clId="{09980BEE-07BC-479F-97EC-624BC63F6BBF}" dt="2023-11-06T14:14:01.519" v="770" actId="47"/>
        <pc:sldMkLst>
          <pc:docMk/>
          <pc:sldMk cId="4212320" sldId="456"/>
        </pc:sldMkLst>
      </pc:sldChg>
      <pc:sldChg chg="modSp add mod">
        <pc:chgData name="Rūta Petkevičiūtė" userId="69bd168c-6415-42f2-9d82-14cc2b070630" providerId="ADAL" clId="{09980BEE-07BC-479F-97EC-624BC63F6BBF}" dt="2023-11-06T15:05:35.941" v="2739" actId="20577"/>
        <pc:sldMkLst>
          <pc:docMk/>
          <pc:sldMk cId="1149682847" sldId="456"/>
        </pc:sldMkLst>
      </pc:sldChg>
      <pc:sldChg chg="del">
        <pc:chgData name="Rūta Petkevičiūtė" userId="69bd168c-6415-42f2-9d82-14cc2b070630" providerId="ADAL" clId="{09980BEE-07BC-479F-97EC-624BC63F6BBF}" dt="2023-11-06T14:14:01.519" v="770" actId="47"/>
        <pc:sldMkLst>
          <pc:docMk/>
          <pc:sldMk cId="1087151250" sldId="457"/>
        </pc:sldMkLst>
      </pc:sldChg>
      <pc:sldChg chg="modSp add mod">
        <pc:chgData name="Rūta Petkevičiūtė" userId="69bd168c-6415-42f2-9d82-14cc2b070630" providerId="ADAL" clId="{09980BEE-07BC-479F-97EC-624BC63F6BBF}" dt="2023-11-06T15:12:24.120" v="3106" actId="6549"/>
        <pc:sldMkLst>
          <pc:docMk/>
          <pc:sldMk cId="3146895938" sldId="457"/>
        </pc:sldMkLst>
      </pc:sldChg>
      <pc:sldChg chg="modSp add del mod">
        <pc:chgData name="Rūta Petkevičiūtė" userId="69bd168c-6415-42f2-9d82-14cc2b070630" providerId="ADAL" clId="{09980BEE-07BC-479F-97EC-624BC63F6BBF}" dt="2023-11-06T15:18:00.428" v="3420" actId="6549"/>
        <pc:sldMkLst>
          <pc:docMk/>
          <pc:sldMk cId="1842760089" sldId="458"/>
        </pc:sldMkLst>
      </pc:sldChg>
      <pc:sldChg chg="modSp add del mod">
        <pc:chgData name="Rūta Petkevičiūtė" userId="69bd168c-6415-42f2-9d82-14cc2b070630" providerId="ADAL" clId="{09980BEE-07BC-479F-97EC-624BC63F6BBF}" dt="2023-11-06T15:38:03.592" v="3705" actId="20577"/>
        <pc:sldMkLst>
          <pc:docMk/>
          <pc:sldMk cId="188831432" sldId="459"/>
        </pc:sldMkLst>
      </pc:sldChg>
      <pc:sldChg chg="del">
        <pc:chgData name="Rūta Petkevičiūtė" userId="69bd168c-6415-42f2-9d82-14cc2b070630" providerId="ADAL" clId="{09980BEE-07BC-479F-97EC-624BC63F6BBF}" dt="2023-11-06T14:14:01.519" v="770" actId="47"/>
        <pc:sldMkLst>
          <pc:docMk/>
          <pc:sldMk cId="0" sldId="460"/>
        </pc:sldMkLst>
      </pc:sldChg>
      <pc:sldChg chg="del">
        <pc:chgData name="Rūta Petkevičiūtė" userId="69bd168c-6415-42f2-9d82-14cc2b070630" providerId="ADAL" clId="{09980BEE-07BC-479F-97EC-624BC63F6BBF}" dt="2023-11-06T14:14:01.519" v="770" actId="47"/>
        <pc:sldMkLst>
          <pc:docMk/>
          <pc:sldMk cId="0" sldId="461"/>
        </pc:sldMkLst>
      </pc:sldChg>
      <pc:sldChg chg="del">
        <pc:chgData name="Rūta Petkevičiūtė" userId="69bd168c-6415-42f2-9d82-14cc2b070630" providerId="ADAL" clId="{09980BEE-07BC-479F-97EC-624BC63F6BBF}" dt="2023-11-06T14:14:01.519" v="770" actId="47"/>
        <pc:sldMkLst>
          <pc:docMk/>
          <pc:sldMk cId="3723676282" sldId="462"/>
        </pc:sldMkLst>
      </pc:sldChg>
      <pc:sldChg chg="del">
        <pc:chgData name="Rūta Petkevičiūtė" userId="69bd168c-6415-42f2-9d82-14cc2b070630" providerId="ADAL" clId="{09980BEE-07BC-479F-97EC-624BC63F6BBF}" dt="2023-11-06T14:14:01.519" v="770" actId="47"/>
        <pc:sldMkLst>
          <pc:docMk/>
          <pc:sldMk cId="0" sldId="464"/>
        </pc:sldMkLst>
      </pc:sldChg>
      <pc:sldChg chg="del">
        <pc:chgData name="Rūta Petkevičiūtė" userId="69bd168c-6415-42f2-9d82-14cc2b070630" providerId="ADAL" clId="{09980BEE-07BC-479F-97EC-624BC63F6BBF}" dt="2023-11-06T14:14:01.519" v="770" actId="47"/>
        <pc:sldMkLst>
          <pc:docMk/>
          <pc:sldMk cId="0" sldId="465"/>
        </pc:sldMkLst>
      </pc:sldChg>
      <pc:sldChg chg="del">
        <pc:chgData name="Rūta Petkevičiūtė" userId="69bd168c-6415-42f2-9d82-14cc2b070630" providerId="ADAL" clId="{09980BEE-07BC-479F-97EC-624BC63F6BBF}" dt="2023-11-06T14:14:01.519" v="770" actId="47"/>
        <pc:sldMkLst>
          <pc:docMk/>
          <pc:sldMk cId="0" sldId="466"/>
        </pc:sldMkLst>
      </pc:sldChg>
      <pc:sldChg chg="del">
        <pc:chgData name="Rūta Petkevičiūtė" userId="69bd168c-6415-42f2-9d82-14cc2b070630" providerId="ADAL" clId="{09980BEE-07BC-479F-97EC-624BC63F6BBF}" dt="2023-11-06T14:14:01.519" v="770" actId="47"/>
        <pc:sldMkLst>
          <pc:docMk/>
          <pc:sldMk cId="3324719138" sldId="467"/>
        </pc:sldMkLst>
      </pc:sldChg>
      <pc:sldChg chg="del">
        <pc:chgData name="Rūta Petkevičiūtė" userId="69bd168c-6415-42f2-9d82-14cc2b070630" providerId="ADAL" clId="{09980BEE-07BC-479F-97EC-624BC63F6BBF}" dt="2023-11-06T14:14:01.519" v="770" actId="47"/>
        <pc:sldMkLst>
          <pc:docMk/>
          <pc:sldMk cId="0" sldId="468"/>
        </pc:sldMkLst>
      </pc:sldChg>
      <pc:sldChg chg="del">
        <pc:chgData name="Rūta Petkevičiūtė" userId="69bd168c-6415-42f2-9d82-14cc2b070630" providerId="ADAL" clId="{09980BEE-07BC-479F-97EC-624BC63F6BBF}" dt="2023-11-06T14:14:01.519" v="770" actId="47"/>
        <pc:sldMkLst>
          <pc:docMk/>
          <pc:sldMk cId="1733457749" sldId="469"/>
        </pc:sldMkLst>
      </pc:sldChg>
      <pc:sldChg chg="del">
        <pc:chgData name="Rūta Petkevičiūtė" userId="69bd168c-6415-42f2-9d82-14cc2b070630" providerId="ADAL" clId="{09980BEE-07BC-479F-97EC-624BC63F6BBF}" dt="2023-11-06T14:14:01.519" v="770" actId="47"/>
        <pc:sldMkLst>
          <pc:docMk/>
          <pc:sldMk cId="4162155443" sldId="470"/>
        </pc:sldMkLst>
      </pc:sldChg>
      <pc:sldChg chg="del">
        <pc:chgData name="Rūta Petkevičiūtė" userId="69bd168c-6415-42f2-9d82-14cc2b070630" providerId="ADAL" clId="{09980BEE-07BC-479F-97EC-624BC63F6BBF}" dt="2023-11-06T14:14:01.519" v="770" actId="47"/>
        <pc:sldMkLst>
          <pc:docMk/>
          <pc:sldMk cId="0" sldId="471"/>
        </pc:sldMkLst>
      </pc:sldChg>
      <pc:sldChg chg="del">
        <pc:chgData name="Rūta Petkevičiūtė" userId="69bd168c-6415-42f2-9d82-14cc2b070630" providerId="ADAL" clId="{09980BEE-07BC-479F-97EC-624BC63F6BBF}" dt="2023-11-06T14:14:01.519" v="770" actId="47"/>
        <pc:sldMkLst>
          <pc:docMk/>
          <pc:sldMk cId="3169308421" sldId="472"/>
        </pc:sldMkLst>
      </pc:sldChg>
      <pc:sldChg chg="del">
        <pc:chgData name="Rūta Petkevičiūtė" userId="69bd168c-6415-42f2-9d82-14cc2b070630" providerId="ADAL" clId="{09980BEE-07BC-479F-97EC-624BC63F6BBF}" dt="2023-11-06T14:14:01.519" v="770" actId="47"/>
        <pc:sldMkLst>
          <pc:docMk/>
          <pc:sldMk cId="0" sldId="473"/>
        </pc:sldMkLst>
      </pc:sldChg>
      <pc:sldChg chg="del">
        <pc:chgData name="Rūta Petkevičiūtė" userId="69bd168c-6415-42f2-9d82-14cc2b070630" providerId="ADAL" clId="{09980BEE-07BC-479F-97EC-624BC63F6BBF}" dt="2023-11-06T14:14:01.519" v="770" actId="47"/>
        <pc:sldMkLst>
          <pc:docMk/>
          <pc:sldMk cId="0" sldId="474"/>
        </pc:sldMkLst>
      </pc:sldChg>
      <pc:sldChg chg="del">
        <pc:chgData name="Rūta Petkevičiūtė" userId="69bd168c-6415-42f2-9d82-14cc2b070630" providerId="ADAL" clId="{09980BEE-07BC-479F-97EC-624BC63F6BBF}" dt="2023-11-06T14:14:01.519" v="770" actId="47"/>
        <pc:sldMkLst>
          <pc:docMk/>
          <pc:sldMk cId="0" sldId="475"/>
        </pc:sldMkLst>
      </pc:sldChg>
      <pc:sldChg chg="del">
        <pc:chgData name="Rūta Petkevičiūtė" userId="69bd168c-6415-42f2-9d82-14cc2b070630" providerId="ADAL" clId="{09980BEE-07BC-479F-97EC-624BC63F6BBF}" dt="2023-11-06T14:14:01.519" v="770" actId="47"/>
        <pc:sldMkLst>
          <pc:docMk/>
          <pc:sldMk cId="0" sldId="476"/>
        </pc:sldMkLst>
      </pc:sldChg>
      <pc:sldChg chg="del">
        <pc:chgData name="Rūta Petkevičiūtė" userId="69bd168c-6415-42f2-9d82-14cc2b070630" providerId="ADAL" clId="{09980BEE-07BC-479F-97EC-624BC63F6BBF}" dt="2023-11-06T14:14:01.519" v="770" actId="47"/>
        <pc:sldMkLst>
          <pc:docMk/>
          <pc:sldMk cId="300497203" sldId="479"/>
        </pc:sldMkLst>
      </pc:sldChg>
      <pc:sldChg chg="del">
        <pc:chgData name="Rūta Petkevičiūtė" userId="69bd168c-6415-42f2-9d82-14cc2b070630" providerId="ADAL" clId="{09980BEE-07BC-479F-97EC-624BC63F6BBF}" dt="2023-11-06T14:14:01.519" v="770" actId="47"/>
        <pc:sldMkLst>
          <pc:docMk/>
          <pc:sldMk cId="3799117069" sldId="480"/>
        </pc:sldMkLst>
      </pc:sldChg>
      <pc:sldChg chg="del">
        <pc:chgData name="Rūta Petkevičiūtė" userId="69bd168c-6415-42f2-9d82-14cc2b070630" providerId="ADAL" clId="{09980BEE-07BC-479F-97EC-624BC63F6BBF}" dt="2023-11-06T14:14:01.519" v="770" actId="47"/>
        <pc:sldMkLst>
          <pc:docMk/>
          <pc:sldMk cId="3402341734" sldId="481"/>
        </pc:sldMkLst>
      </pc:sldChg>
      <pc:sldChg chg="del">
        <pc:chgData name="Rūta Petkevičiūtė" userId="69bd168c-6415-42f2-9d82-14cc2b070630" providerId="ADAL" clId="{09980BEE-07BC-479F-97EC-624BC63F6BBF}" dt="2023-11-06T14:14:01.519" v="770" actId="47"/>
        <pc:sldMkLst>
          <pc:docMk/>
          <pc:sldMk cId="1008898332" sldId="482"/>
        </pc:sldMkLst>
      </pc:sldChg>
      <pc:sldChg chg="del">
        <pc:chgData name="Rūta Petkevičiūtė" userId="69bd168c-6415-42f2-9d82-14cc2b070630" providerId="ADAL" clId="{09980BEE-07BC-479F-97EC-624BC63F6BBF}" dt="2023-11-06T14:14:01.519" v="770" actId="47"/>
        <pc:sldMkLst>
          <pc:docMk/>
          <pc:sldMk cId="4134773992" sldId="483"/>
        </pc:sldMkLst>
      </pc:sldChg>
      <pc:sldChg chg="del">
        <pc:chgData name="Rūta Petkevičiūtė" userId="69bd168c-6415-42f2-9d82-14cc2b070630" providerId="ADAL" clId="{09980BEE-07BC-479F-97EC-624BC63F6BBF}" dt="2023-11-06T14:14:01.519" v="770" actId="47"/>
        <pc:sldMkLst>
          <pc:docMk/>
          <pc:sldMk cId="0" sldId="484"/>
        </pc:sldMkLst>
      </pc:sldChg>
      <pc:sldChg chg="del">
        <pc:chgData name="Rūta Petkevičiūtė" userId="69bd168c-6415-42f2-9d82-14cc2b070630" providerId="ADAL" clId="{09980BEE-07BC-479F-97EC-624BC63F6BBF}" dt="2023-11-06T14:14:01.519" v="770" actId="47"/>
        <pc:sldMkLst>
          <pc:docMk/>
          <pc:sldMk cId="1696495325" sldId="485"/>
        </pc:sldMkLst>
      </pc:sldChg>
      <pc:sldChg chg="del">
        <pc:chgData name="Rūta Petkevičiūtė" userId="69bd168c-6415-42f2-9d82-14cc2b070630" providerId="ADAL" clId="{09980BEE-07BC-479F-97EC-624BC63F6BBF}" dt="2023-11-06T14:14:01.519" v="770" actId="47"/>
        <pc:sldMkLst>
          <pc:docMk/>
          <pc:sldMk cId="1807817987" sldId="486"/>
        </pc:sldMkLst>
      </pc:sldChg>
      <pc:sldChg chg="del">
        <pc:chgData name="Rūta Petkevičiūtė" userId="69bd168c-6415-42f2-9d82-14cc2b070630" providerId="ADAL" clId="{09980BEE-07BC-479F-97EC-624BC63F6BBF}" dt="2023-11-06T14:14:01.519" v="770" actId="47"/>
        <pc:sldMkLst>
          <pc:docMk/>
          <pc:sldMk cId="2477920534" sldId="487"/>
        </pc:sldMkLst>
      </pc:sldChg>
    </pc:docChg>
  </pc:docChgLst>
  <pc:docChgLst>
    <pc:chgData name="Rūta Škadauskaitė" userId="808c2b64-29ab-4a83-bc4d-a36bbb0d7a92" providerId="ADAL" clId="{C64F22E3-AA27-4A58-AFEF-921732A6CF01}"/>
    <pc:docChg chg="undo custSel addSld delSld modSld sldOrd">
      <pc:chgData name="Rūta Škadauskaitė" userId="808c2b64-29ab-4a83-bc4d-a36bbb0d7a92" providerId="ADAL" clId="{C64F22E3-AA27-4A58-AFEF-921732A6CF01}" dt="2025-04-08T13:06:09.166" v="2678"/>
      <pc:docMkLst>
        <pc:docMk/>
      </pc:docMkLst>
      <pc:sldChg chg="modSp mod">
        <pc:chgData name="Rūta Škadauskaitė" userId="808c2b64-29ab-4a83-bc4d-a36bbb0d7a92" providerId="ADAL" clId="{C64F22E3-AA27-4A58-AFEF-921732A6CF01}" dt="2025-04-07T08:43:07.961" v="3" actId="255"/>
        <pc:sldMkLst>
          <pc:docMk/>
          <pc:sldMk cId="2574018798" sldId="390"/>
        </pc:sldMkLst>
        <pc:spChg chg="mod">
          <ac:chgData name="Rūta Škadauskaitė" userId="808c2b64-29ab-4a83-bc4d-a36bbb0d7a92" providerId="ADAL" clId="{C64F22E3-AA27-4A58-AFEF-921732A6CF01}" dt="2025-04-07T08:43:07.961" v="3" actId="255"/>
          <ac:spMkLst>
            <pc:docMk/>
            <pc:sldMk cId="2574018798" sldId="390"/>
            <ac:spMk id="21" creationId="{5E3C24DA-79B6-F750-4D44-14BC67E4C076}"/>
          </ac:spMkLst>
        </pc:spChg>
      </pc:sldChg>
      <pc:sldChg chg="del">
        <pc:chgData name="Rūta Škadauskaitė" userId="808c2b64-29ab-4a83-bc4d-a36bbb0d7a92" providerId="ADAL" clId="{C64F22E3-AA27-4A58-AFEF-921732A6CF01}" dt="2025-04-07T08:43:14.030" v="4" actId="2696"/>
        <pc:sldMkLst>
          <pc:docMk/>
          <pc:sldMk cId="777432439" sldId="391"/>
        </pc:sldMkLst>
      </pc:sldChg>
      <pc:sldChg chg="delSp modSp del mod">
        <pc:chgData name="Rūta Škadauskaitė" userId="808c2b64-29ab-4a83-bc4d-a36bbb0d7a92" providerId="ADAL" clId="{C64F22E3-AA27-4A58-AFEF-921732A6CF01}" dt="2025-04-07T11:08:18.638" v="93" actId="2696"/>
        <pc:sldMkLst>
          <pc:docMk/>
          <pc:sldMk cId="0" sldId="447"/>
        </pc:sldMkLst>
        <pc:spChg chg="del mod">
          <ac:chgData name="Rūta Škadauskaitė" userId="808c2b64-29ab-4a83-bc4d-a36bbb0d7a92" providerId="ADAL" clId="{C64F22E3-AA27-4A58-AFEF-921732A6CF01}" dt="2025-04-07T11:01:11.248" v="37" actId="21"/>
          <ac:spMkLst>
            <pc:docMk/>
            <pc:sldMk cId="0" sldId="447"/>
            <ac:spMk id="3074" creationId="{BDD0E7A2-1169-9DB3-B72F-23D8DBBB2CDE}"/>
          </ac:spMkLst>
        </pc:spChg>
        <pc:spChg chg="mod">
          <ac:chgData name="Rūta Škadauskaitė" userId="808c2b64-29ab-4a83-bc4d-a36bbb0d7a92" providerId="ADAL" clId="{C64F22E3-AA27-4A58-AFEF-921732A6CF01}" dt="2025-04-07T11:07:20.892" v="91" actId="13926"/>
          <ac:spMkLst>
            <pc:docMk/>
            <pc:sldMk cId="0" sldId="447"/>
            <ac:spMk id="3075" creationId="{1B52565D-7939-D98C-1086-F4213EDE86D3}"/>
          </ac:spMkLst>
        </pc:spChg>
      </pc:sldChg>
      <pc:sldChg chg="modSp mod">
        <pc:chgData name="Rūta Škadauskaitė" userId="808c2b64-29ab-4a83-bc4d-a36bbb0d7a92" providerId="ADAL" clId="{C64F22E3-AA27-4A58-AFEF-921732A6CF01}" dt="2025-04-08T12:05:43.529" v="2098" actId="20577"/>
        <pc:sldMkLst>
          <pc:docMk/>
          <pc:sldMk cId="3910097924" sldId="448"/>
        </pc:sldMkLst>
        <pc:spChg chg="mod">
          <ac:chgData name="Rūta Škadauskaitė" userId="808c2b64-29ab-4a83-bc4d-a36bbb0d7a92" providerId="ADAL" clId="{C64F22E3-AA27-4A58-AFEF-921732A6CF01}" dt="2025-04-07T08:44:50.118" v="28" actId="20577"/>
          <ac:spMkLst>
            <pc:docMk/>
            <pc:sldMk cId="3910097924" sldId="448"/>
            <ac:spMk id="3074" creationId="{BDD0E7A2-1169-9DB3-B72F-23D8DBBB2CDE}"/>
          </ac:spMkLst>
        </pc:spChg>
        <pc:spChg chg="mod">
          <ac:chgData name="Rūta Škadauskaitė" userId="808c2b64-29ab-4a83-bc4d-a36bbb0d7a92" providerId="ADAL" clId="{C64F22E3-AA27-4A58-AFEF-921732A6CF01}" dt="2025-04-08T12:05:43.529" v="2098" actId="20577"/>
          <ac:spMkLst>
            <pc:docMk/>
            <pc:sldMk cId="3910097924" sldId="448"/>
            <ac:spMk id="3075" creationId="{1B52565D-7939-D98C-1086-F4213EDE86D3}"/>
          </ac:spMkLst>
        </pc:spChg>
      </pc:sldChg>
      <pc:sldChg chg="modSp del mod ord">
        <pc:chgData name="Rūta Škadauskaitė" userId="808c2b64-29ab-4a83-bc4d-a36bbb0d7a92" providerId="ADAL" clId="{C64F22E3-AA27-4A58-AFEF-921732A6CF01}" dt="2025-04-07T11:07:28.042" v="92" actId="2696"/>
        <pc:sldMkLst>
          <pc:docMk/>
          <pc:sldMk cId="2506364559" sldId="450"/>
        </pc:sldMkLst>
        <pc:spChg chg="mod">
          <ac:chgData name="Rūta Škadauskaitė" userId="808c2b64-29ab-4a83-bc4d-a36bbb0d7a92" providerId="ADAL" clId="{C64F22E3-AA27-4A58-AFEF-921732A6CF01}" dt="2025-04-07T08:44:37.653" v="24" actId="20577"/>
          <ac:spMkLst>
            <pc:docMk/>
            <pc:sldMk cId="2506364559" sldId="450"/>
            <ac:spMk id="3074" creationId="{BDD0E7A2-1169-9DB3-B72F-23D8DBBB2CDE}"/>
          </ac:spMkLst>
        </pc:spChg>
        <pc:spChg chg="mod">
          <ac:chgData name="Rūta Škadauskaitė" userId="808c2b64-29ab-4a83-bc4d-a36bbb0d7a92" providerId="ADAL" clId="{C64F22E3-AA27-4A58-AFEF-921732A6CF01}" dt="2025-04-07T11:06:21.317" v="64" actId="21"/>
          <ac:spMkLst>
            <pc:docMk/>
            <pc:sldMk cId="2506364559" sldId="450"/>
            <ac:spMk id="3075" creationId="{1B52565D-7939-D98C-1086-F4213EDE86D3}"/>
          </ac:spMkLst>
        </pc:spChg>
      </pc:sldChg>
      <pc:sldChg chg="modSp mod">
        <pc:chgData name="Rūta Škadauskaitė" userId="808c2b64-29ab-4a83-bc4d-a36bbb0d7a92" providerId="ADAL" clId="{C64F22E3-AA27-4A58-AFEF-921732A6CF01}" dt="2025-04-08T13:00:04.523" v="2640" actId="20577"/>
        <pc:sldMkLst>
          <pc:docMk/>
          <pc:sldMk cId="4125646948" sldId="451"/>
        </pc:sldMkLst>
        <pc:spChg chg="mod">
          <ac:chgData name="Rūta Škadauskaitė" userId="808c2b64-29ab-4a83-bc4d-a36bbb0d7a92" providerId="ADAL" clId="{C64F22E3-AA27-4A58-AFEF-921732A6CF01}" dt="2025-04-07T11:33:29.188" v="297" actId="20577"/>
          <ac:spMkLst>
            <pc:docMk/>
            <pc:sldMk cId="4125646948" sldId="451"/>
            <ac:spMk id="3074" creationId="{BDD0E7A2-1169-9DB3-B72F-23D8DBBB2CDE}"/>
          </ac:spMkLst>
        </pc:spChg>
        <pc:spChg chg="mod">
          <ac:chgData name="Rūta Škadauskaitė" userId="808c2b64-29ab-4a83-bc4d-a36bbb0d7a92" providerId="ADAL" clId="{C64F22E3-AA27-4A58-AFEF-921732A6CF01}" dt="2025-04-08T13:00:04.523" v="2640" actId="20577"/>
          <ac:spMkLst>
            <pc:docMk/>
            <pc:sldMk cId="4125646948" sldId="451"/>
            <ac:spMk id="3075" creationId="{1B52565D-7939-D98C-1086-F4213EDE86D3}"/>
          </ac:spMkLst>
        </pc:spChg>
      </pc:sldChg>
      <pc:sldChg chg="delSp modSp mod">
        <pc:chgData name="Rūta Škadauskaitė" userId="808c2b64-29ab-4a83-bc4d-a36bbb0d7a92" providerId="ADAL" clId="{C64F22E3-AA27-4A58-AFEF-921732A6CF01}" dt="2025-04-07T12:02:12.363" v="406" actId="1076"/>
        <pc:sldMkLst>
          <pc:docMk/>
          <pc:sldMk cId="3982903025" sldId="452"/>
        </pc:sldMkLst>
        <pc:spChg chg="mod">
          <ac:chgData name="Rūta Škadauskaitė" userId="808c2b64-29ab-4a83-bc4d-a36bbb0d7a92" providerId="ADAL" clId="{C64F22E3-AA27-4A58-AFEF-921732A6CF01}" dt="2025-04-07T12:02:12.363" v="406" actId="1076"/>
          <ac:spMkLst>
            <pc:docMk/>
            <pc:sldMk cId="3982903025" sldId="452"/>
            <ac:spMk id="3074" creationId="{BDD0E7A2-1169-9DB3-B72F-23D8DBBB2CDE}"/>
          </ac:spMkLst>
        </pc:spChg>
        <pc:spChg chg="del mod">
          <ac:chgData name="Rūta Škadauskaitė" userId="808c2b64-29ab-4a83-bc4d-a36bbb0d7a92" providerId="ADAL" clId="{C64F22E3-AA27-4A58-AFEF-921732A6CF01}" dt="2025-04-07T12:01:41.795" v="385" actId="21"/>
          <ac:spMkLst>
            <pc:docMk/>
            <pc:sldMk cId="3982903025" sldId="452"/>
            <ac:spMk id="3075" creationId="{1B52565D-7939-D98C-1086-F4213EDE86D3}"/>
          </ac:spMkLst>
        </pc:spChg>
      </pc:sldChg>
      <pc:sldChg chg="addSp delSp modSp mod">
        <pc:chgData name="Rūta Škadauskaitė" userId="808c2b64-29ab-4a83-bc4d-a36bbb0d7a92" providerId="ADAL" clId="{C64F22E3-AA27-4A58-AFEF-921732A6CF01}" dt="2025-04-07T12:40:55.112" v="1879" actId="255"/>
        <pc:sldMkLst>
          <pc:docMk/>
          <pc:sldMk cId="3640758237" sldId="453"/>
        </pc:sldMkLst>
        <pc:spChg chg="del mod">
          <ac:chgData name="Rūta Škadauskaitė" userId="808c2b64-29ab-4a83-bc4d-a36bbb0d7a92" providerId="ADAL" clId="{C64F22E3-AA27-4A58-AFEF-921732A6CF01}" dt="2025-04-07T12:02:03.910" v="404" actId="21"/>
          <ac:spMkLst>
            <pc:docMk/>
            <pc:sldMk cId="3640758237" sldId="453"/>
            <ac:spMk id="3074" creationId="{BDD0E7A2-1169-9DB3-B72F-23D8DBBB2CDE}"/>
          </ac:spMkLst>
        </pc:spChg>
        <pc:spChg chg="del mod">
          <ac:chgData name="Rūta Škadauskaitė" userId="808c2b64-29ab-4a83-bc4d-a36bbb0d7a92" providerId="ADAL" clId="{C64F22E3-AA27-4A58-AFEF-921732A6CF01}" dt="2025-04-07T12:28:32.082" v="1853" actId="21"/>
          <ac:spMkLst>
            <pc:docMk/>
            <pc:sldMk cId="3640758237" sldId="453"/>
            <ac:spMk id="3075" creationId="{1B52565D-7939-D98C-1086-F4213EDE86D3}"/>
          </ac:spMkLst>
        </pc:spChg>
        <pc:graphicFrameChg chg="add del mod">
          <ac:chgData name="Rūta Škadauskaitė" userId="808c2b64-29ab-4a83-bc4d-a36bbb0d7a92" providerId="ADAL" clId="{C64F22E3-AA27-4A58-AFEF-921732A6CF01}" dt="2025-04-07T12:28:46.733" v="1854" actId="478"/>
          <ac:graphicFrameMkLst>
            <pc:docMk/>
            <pc:sldMk cId="3640758237" sldId="453"/>
            <ac:graphicFrameMk id="2" creationId="{0942FD96-EE70-8880-D5A5-C01FE0BCA8C4}"/>
          </ac:graphicFrameMkLst>
        </pc:graphicFrameChg>
        <pc:graphicFrameChg chg="add mod modGraphic">
          <ac:chgData name="Rūta Škadauskaitė" userId="808c2b64-29ab-4a83-bc4d-a36bbb0d7a92" providerId="ADAL" clId="{C64F22E3-AA27-4A58-AFEF-921732A6CF01}" dt="2025-04-07T12:40:55.112" v="1879" actId="255"/>
          <ac:graphicFrameMkLst>
            <pc:docMk/>
            <pc:sldMk cId="3640758237" sldId="453"/>
            <ac:graphicFrameMk id="2" creationId="{14EEFDB4-2C75-8D02-F172-DED4A29B5655}"/>
          </ac:graphicFrameMkLst>
        </pc:graphicFrameChg>
        <pc:graphicFrameChg chg="add mod modGraphic">
          <ac:chgData name="Rūta Škadauskaitė" userId="808c2b64-29ab-4a83-bc4d-a36bbb0d7a92" providerId="ADAL" clId="{C64F22E3-AA27-4A58-AFEF-921732A6CF01}" dt="2025-04-07T12:29:19.700" v="1859" actId="14100"/>
          <ac:graphicFrameMkLst>
            <pc:docMk/>
            <pc:sldMk cId="3640758237" sldId="453"/>
            <ac:graphicFrameMk id="3" creationId="{712739B4-A690-2C77-D41C-06132A4FB08B}"/>
          </ac:graphicFrameMkLst>
        </pc:graphicFrameChg>
        <pc:graphicFrameChg chg="add del mod modGraphic">
          <ac:chgData name="Rūta Škadauskaitė" userId="808c2b64-29ab-4a83-bc4d-a36bbb0d7a92" providerId="ADAL" clId="{C64F22E3-AA27-4A58-AFEF-921732A6CF01}" dt="2025-04-07T12:38:38.779" v="1869" actId="21"/>
          <ac:graphicFrameMkLst>
            <pc:docMk/>
            <pc:sldMk cId="3640758237" sldId="453"/>
            <ac:graphicFrameMk id="4" creationId="{3F159539-AF56-F909-1AD6-F689A22B36CB}"/>
          </ac:graphicFrameMkLst>
        </pc:graphicFrameChg>
      </pc:sldChg>
      <pc:sldChg chg="delSp modSp mod">
        <pc:chgData name="Rūta Škadauskaitė" userId="808c2b64-29ab-4a83-bc4d-a36bbb0d7a92" providerId="ADAL" clId="{C64F22E3-AA27-4A58-AFEF-921732A6CF01}" dt="2025-04-07T12:20:43.487" v="1598" actId="20577"/>
        <pc:sldMkLst>
          <pc:docMk/>
          <pc:sldMk cId="1319059185" sldId="454"/>
        </pc:sldMkLst>
        <pc:spChg chg="del mod">
          <ac:chgData name="Rūta Škadauskaitė" userId="808c2b64-29ab-4a83-bc4d-a36bbb0d7a92" providerId="ADAL" clId="{C64F22E3-AA27-4A58-AFEF-921732A6CF01}" dt="2025-04-07T12:06:45.580" v="414" actId="21"/>
          <ac:spMkLst>
            <pc:docMk/>
            <pc:sldMk cId="1319059185" sldId="454"/>
            <ac:spMk id="3074" creationId="{BDD0E7A2-1169-9DB3-B72F-23D8DBBB2CDE}"/>
          </ac:spMkLst>
        </pc:spChg>
        <pc:spChg chg="mod">
          <ac:chgData name="Rūta Škadauskaitė" userId="808c2b64-29ab-4a83-bc4d-a36bbb0d7a92" providerId="ADAL" clId="{C64F22E3-AA27-4A58-AFEF-921732A6CF01}" dt="2025-04-07T12:20:43.487" v="1598" actId="20577"/>
          <ac:spMkLst>
            <pc:docMk/>
            <pc:sldMk cId="1319059185" sldId="454"/>
            <ac:spMk id="3075" creationId="{1B52565D-7939-D98C-1086-F4213EDE86D3}"/>
          </ac:spMkLst>
        </pc:spChg>
      </pc:sldChg>
      <pc:sldChg chg="modSp mod">
        <pc:chgData name="Rūta Škadauskaitė" userId="808c2b64-29ab-4a83-bc4d-a36bbb0d7a92" providerId="ADAL" clId="{C64F22E3-AA27-4A58-AFEF-921732A6CF01}" dt="2025-04-08T12:13:28.120" v="2106" actId="115"/>
        <pc:sldMkLst>
          <pc:docMk/>
          <pc:sldMk cId="2908651254" sldId="455"/>
        </pc:sldMkLst>
        <pc:spChg chg="mod">
          <ac:chgData name="Rūta Škadauskaitė" userId="808c2b64-29ab-4a83-bc4d-a36bbb0d7a92" providerId="ADAL" clId="{C64F22E3-AA27-4A58-AFEF-921732A6CF01}" dt="2025-04-07T12:14:31.197" v="1033" actId="20577"/>
          <ac:spMkLst>
            <pc:docMk/>
            <pc:sldMk cId="2908651254" sldId="455"/>
            <ac:spMk id="3074" creationId="{BDD0E7A2-1169-9DB3-B72F-23D8DBBB2CDE}"/>
          </ac:spMkLst>
        </pc:spChg>
        <pc:spChg chg="mod">
          <ac:chgData name="Rūta Škadauskaitė" userId="808c2b64-29ab-4a83-bc4d-a36bbb0d7a92" providerId="ADAL" clId="{C64F22E3-AA27-4A58-AFEF-921732A6CF01}" dt="2025-04-08T12:13:28.120" v="2106" actId="115"/>
          <ac:spMkLst>
            <pc:docMk/>
            <pc:sldMk cId="2908651254" sldId="455"/>
            <ac:spMk id="3075" creationId="{1B52565D-7939-D98C-1086-F4213EDE86D3}"/>
          </ac:spMkLst>
        </pc:spChg>
      </pc:sldChg>
      <pc:sldChg chg="modSp del mod">
        <pc:chgData name="Rūta Škadauskaitė" userId="808c2b64-29ab-4a83-bc4d-a36bbb0d7a92" providerId="ADAL" clId="{C64F22E3-AA27-4A58-AFEF-921732A6CF01}" dt="2025-04-07T12:13:17.029" v="1024" actId="2696"/>
        <pc:sldMkLst>
          <pc:docMk/>
          <pc:sldMk cId="1149682847" sldId="456"/>
        </pc:sldMkLst>
        <pc:spChg chg="mod">
          <ac:chgData name="Rūta Škadauskaitė" userId="808c2b64-29ab-4a83-bc4d-a36bbb0d7a92" providerId="ADAL" clId="{C64F22E3-AA27-4A58-AFEF-921732A6CF01}" dt="2025-04-07T08:43:50.740" v="12" actId="20577"/>
          <ac:spMkLst>
            <pc:docMk/>
            <pc:sldMk cId="1149682847" sldId="456"/>
            <ac:spMk id="3074" creationId="{BDD0E7A2-1169-9DB3-B72F-23D8DBBB2CDE}"/>
          </ac:spMkLst>
        </pc:spChg>
        <pc:spChg chg="mod">
          <ac:chgData name="Rūta Škadauskaitė" userId="808c2b64-29ab-4a83-bc4d-a36bbb0d7a92" providerId="ADAL" clId="{C64F22E3-AA27-4A58-AFEF-921732A6CF01}" dt="2025-04-07T08:43:48.738" v="11" actId="20577"/>
          <ac:spMkLst>
            <pc:docMk/>
            <pc:sldMk cId="1149682847" sldId="456"/>
            <ac:spMk id="3075" creationId="{1B52565D-7939-D98C-1086-F4213EDE86D3}"/>
          </ac:spMkLst>
        </pc:spChg>
      </pc:sldChg>
      <pc:sldChg chg="modSp del mod">
        <pc:chgData name="Rūta Škadauskaitė" userId="808c2b64-29ab-4a83-bc4d-a36bbb0d7a92" providerId="ADAL" clId="{C64F22E3-AA27-4A58-AFEF-921732A6CF01}" dt="2025-04-07T12:13:19.453" v="1025" actId="2696"/>
        <pc:sldMkLst>
          <pc:docMk/>
          <pc:sldMk cId="3146895938" sldId="457"/>
        </pc:sldMkLst>
        <pc:spChg chg="mod">
          <ac:chgData name="Rūta Škadauskaitė" userId="808c2b64-29ab-4a83-bc4d-a36bbb0d7a92" providerId="ADAL" clId="{C64F22E3-AA27-4A58-AFEF-921732A6CF01}" dt="2025-04-07T08:43:44.183" v="10" actId="20577"/>
          <ac:spMkLst>
            <pc:docMk/>
            <pc:sldMk cId="3146895938" sldId="457"/>
            <ac:spMk id="3074" creationId="{BDD0E7A2-1169-9DB3-B72F-23D8DBBB2CDE}"/>
          </ac:spMkLst>
        </pc:spChg>
        <pc:spChg chg="mod">
          <ac:chgData name="Rūta Škadauskaitė" userId="808c2b64-29ab-4a83-bc4d-a36bbb0d7a92" providerId="ADAL" clId="{C64F22E3-AA27-4A58-AFEF-921732A6CF01}" dt="2025-04-07T08:43:42.190" v="9" actId="20577"/>
          <ac:spMkLst>
            <pc:docMk/>
            <pc:sldMk cId="3146895938" sldId="457"/>
            <ac:spMk id="3075" creationId="{1B52565D-7939-D98C-1086-F4213EDE86D3}"/>
          </ac:spMkLst>
        </pc:spChg>
      </pc:sldChg>
      <pc:sldChg chg="modSp del mod">
        <pc:chgData name="Rūta Škadauskaitė" userId="808c2b64-29ab-4a83-bc4d-a36bbb0d7a92" providerId="ADAL" clId="{C64F22E3-AA27-4A58-AFEF-921732A6CF01}" dt="2025-04-07T12:13:21.829" v="1026" actId="2696"/>
        <pc:sldMkLst>
          <pc:docMk/>
          <pc:sldMk cId="1842760089" sldId="458"/>
        </pc:sldMkLst>
        <pc:spChg chg="mod">
          <ac:chgData name="Rūta Škadauskaitė" userId="808c2b64-29ab-4a83-bc4d-a36bbb0d7a92" providerId="ADAL" clId="{C64F22E3-AA27-4A58-AFEF-921732A6CF01}" dt="2025-04-07T08:43:38.188" v="8" actId="20577"/>
          <ac:spMkLst>
            <pc:docMk/>
            <pc:sldMk cId="1842760089" sldId="458"/>
            <ac:spMk id="3074" creationId="{BDD0E7A2-1169-9DB3-B72F-23D8DBBB2CDE}"/>
          </ac:spMkLst>
        </pc:spChg>
        <pc:spChg chg="mod">
          <ac:chgData name="Rūta Škadauskaitė" userId="808c2b64-29ab-4a83-bc4d-a36bbb0d7a92" providerId="ADAL" clId="{C64F22E3-AA27-4A58-AFEF-921732A6CF01}" dt="2025-04-07T08:43:35.915" v="7" actId="20577"/>
          <ac:spMkLst>
            <pc:docMk/>
            <pc:sldMk cId="1842760089" sldId="458"/>
            <ac:spMk id="3075" creationId="{1B52565D-7939-D98C-1086-F4213EDE86D3}"/>
          </ac:spMkLst>
        </pc:spChg>
      </pc:sldChg>
      <pc:sldChg chg="delSp modSp del mod">
        <pc:chgData name="Rūta Škadauskaitė" userId="808c2b64-29ab-4a83-bc4d-a36bbb0d7a92" providerId="ADAL" clId="{C64F22E3-AA27-4A58-AFEF-921732A6CF01}" dt="2025-04-07T11:24:21.407" v="186" actId="47"/>
        <pc:sldMkLst>
          <pc:docMk/>
          <pc:sldMk cId="188831432" sldId="459"/>
        </pc:sldMkLst>
        <pc:spChg chg="del mod">
          <ac:chgData name="Rūta Škadauskaitė" userId="808c2b64-29ab-4a83-bc4d-a36bbb0d7a92" providerId="ADAL" clId="{C64F22E3-AA27-4A58-AFEF-921732A6CF01}" dt="2025-04-07T11:03:48.370" v="48" actId="21"/>
          <ac:spMkLst>
            <pc:docMk/>
            <pc:sldMk cId="188831432" sldId="459"/>
            <ac:spMk id="3074" creationId="{BDD0E7A2-1169-9DB3-B72F-23D8DBBB2CDE}"/>
          </ac:spMkLst>
        </pc:spChg>
        <pc:spChg chg="mod">
          <ac:chgData name="Rūta Škadauskaitė" userId="808c2b64-29ab-4a83-bc4d-a36bbb0d7a92" providerId="ADAL" clId="{C64F22E3-AA27-4A58-AFEF-921732A6CF01}" dt="2025-04-07T11:24:04.665" v="184" actId="20577"/>
          <ac:spMkLst>
            <pc:docMk/>
            <pc:sldMk cId="188831432" sldId="459"/>
            <ac:spMk id="3075" creationId="{1B52565D-7939-D98C-1086-F4213EDE86D3}"/>
          </ac:spMkLst>
        </pc:spChg>
      </pc:sldChg>
      <pc:sldChg chg="addSp delSp modSp new del mod">
        <pc:chgData name="Rūta Škadauskaitė" userId="808c2b64-29ab-4a83-bc4d-a36bbb0d7a92" providerId="ADAL" clId="{C64F22E3-AA27-4A58-AFEF-921732A6CF01}" dt="2025-04-07T11:16:14.319" v="107" actId="47"/>
        <pc:sldMkLst>
          <pc:docMk/>
          <pc:sldMk cId="1735852498" sldId="460"/>
        </pc:sldMkLst>
        <pc:spChg chg="add del mod">
          <ac:chgData name="Rūta Škadauskaitė" userId="808c2b64-29ab-4a83-bc4d-a36bbb0d7a92" providerId="ADAL" clId="{C64F22E3-AA27-4A58-AFEF-921732A6CF01}" dt="2025-04-07T11:16:03.806" v="104"/>
          <ac:spMkLst>
            <pc:docMk/>
            <pc:sldMk cId="1735852498" sldId="460"/>
            <ac:spMk id="3" creationId="{62A580F4-2AEE-AFC6-8EDF-5BB9EFA2B0B2}"/>
          </ac:spMkLst>
        </pc:spChg>
      </pc:sldChg>
      <pc:sldChg chg="modSp mod">
        <pc:chgData name="Rūta Škadauskaitė" userId="808c2b64-29ab-4a83-bc4d-a36bbb0d7a92" providerId="ADAL" clId="{C64F22E3-AA27-4A58-AFEF-921732A6CF01}" dt="2025-04-08T12:18:59.577" v="2246" actId="20577"/>
        <pc:sldMkLst>
          <pc:docMk/>
          <pc:sldMk cId="3211641855" sldId="461"/>
        </pc:sldMkLst>
        <pc:spChg chg="mod">
          <ac:chgData name="Rūta Škadauskaitė" userId="808c2b64-29ab-4a83-bc4d-a36bbb0d7a92" providerId="ADAL" clId="{C64F22E3-AA27-4A58-AFEF-921732A6CF01}" dt="2025-04-08T12:18:59.577" v="2246" actId="20577"/>
          <ac:spMkLst>
            <pc:docMk/>
            <pc:sldMk cId="3211641855" sldId="461"/>
            <ac:spMk id="3075" creationId="{5AEE1D13-B777-EC84-FB81-8A8132F71EFA}"/>
          </ac:spMkLst>
        </pc:spChg>
      </pc:sldChg>
      <pc:sldChg chg="modSp new del mod">
        <pc:chgData name="Rūta Škadauskaitė" userId="808c2b64-29ab-4a83-bc4d-a36bbb0d7a92" providerId="ADAL" clId="{C64F22E3-AA27-4A58-AFEF-921732A6CF01}" dt="2025-04-07T11:29:47.716" v="272" actId="2696"/>
        <pc:sldMkLst>
          <pc:docMk/>
          <pc:sldMk cId="2060821720" sldId="462"/>
        </pc:sldMkLst>
        <pc:spChg chg="mod">
          <ac:chgData name="Rūta Škadauskaitė" userId="808c2b64-29ab-4a83-bc4d-a36bbb0d7a92" providerId="ADAL" clId="{C64F22E3-AA27-4A58-AFEF-921732A6CF01}" dt="2025-04-07T11:27:32.430" v="212"/>
          <ac:spMkLst>
            <pc:docMk/>
            <pc:sldMk cId="2060821720" sldId="462"/>
            <ac:spMk id="3" creationId="{EC1BB9DC-1384-4DAC-A87A-BA5EDB1FC91D}"/>
          </ac:spMkLst>
        </pc:spChg>
      </pc:sldChg>
      <pc:sldChg chg="modSp mod">
        <pc:chgData name="Rūta Škadauskaitė" userId="808c2b64-29ab-4a83-bc4d-a36bbb0d7a92" providerId="ADAL" clId="{C64F22E3-AA27-4A58-AFEF-921732A6CF01}" dt="2025-04-08T12:17:35.361" v="2240" actId="20577"/>
        <pc:sldMkLst>
          <pc:docMk/>
          <pc:sldMk cId="782097592" sldId="463"/>
        </pc:sldMkLst>
        <pc:spChg chg="mod">
          <ac:chgData name="Rūta Škadauskaitė" userId="808c2b64-29ab-4a83-bc4d-a36bbb0d7a92" providerId="ADAL" clId="{C64F22E3-AA27-4A58-AFEF-921732A6CF01}" dt="2025-04-08T12:17:35.361" v="2240" actId="20577"/>
          <ac:spMkLst>
            <pc:docMk/>
            <pc:sldMk cId="782097592" sldId="463"/>
            <ac:spMk id="3075" creationId="{67009E97-04B1-96A7-C58B-5E588A95BBCD}"/>
          </ac:spMkLst>
        </pc:spChg>
      </pc:sldChg>
      <pc:sldChg chg="modSp mod">
        <pc:chgData name="Rūta Škadauskaitė" userId="808c2b64-29ab-4a83-bc4d-a36bbb0d7a92" providerId="ADAL" clId="{C64F22E3-AA27-4A58-AFEF-921732A6CF01}" dt="2025-04-08T12:59:27.273" v="2617" actId="21"/>
        <pc:sldMkLst>
          <pc:docMk/>
          <pc:sldMk cId="2433684025" sldId="464"/>
        </pc:sldMkLst>
        <pc:spChg chg="mod">
          <ac:chgData name="Rūta Škadauskaitė" userId="808c2b64-29ab-4a83-bc4d-a36bbb0d7a92" providerId="ADAL" clId="{C64F22E3-AA27-4A58-AFEF-921732A6CF01}" dt="2025-04-08T12:59:27.273" v="2617" actId="21"/>
          <ac:spMkLst>
            <pc:docMk/>
            <pc:sldMk cId="2433684025" sldId="464"/>
            <ac:spMk id="3075" creationId="{F9841384-12A7-CA2E-D932-2099F5A408F2}"/>
          </ac:spMkLst>
        </pc:spChg>
      </pc:sldChg>
      <pc:sldChg chg="modSp del mod">
        <pc:chgData name="Rūta Škadauskaitė" userId="808c2b64-29ab-4a83-bc4d-a36bbb0d7a92" providerId="ADAL" clId="{C64F22E3-AA27-4A58-AFEF-921732A6CF01}" dt="2025-04-08T12:14:50.609" v="2108" actId="47"/>
        <pc:sldMkLst>
          <pc:docMk/>
          <pc:sldMk cId="231749480" sldId="465"/>
        </pc:sldMkLst>
        <pc:spChg chg="mod">
          <ac:chgData name="Rūta Škadauskaitė" userId="808c2b64-29ab-4a83-bc4d-a36bbb0d7a92" providerId="ADAL" clId="{C64F22E3-AA27-4A58-AFEF-921732A6CF01}" dt="2025-04-08T12:14:05.828" v="2107" actId="20577"/>
          <ac:spMkLst>
            <pc:docMk/>
            <pc:sldMk cId="231749480" sldId="465"/>
            <ac:spMk id="3075" creationId="{24662042-E7CE-7E55-F757-FF2CFD5D5751}"/>
          </ac:spMkLst>
        </pc:spChg>
      </pc:sldChg>
      <pc:sldChg chg="addSp delSp modSp new mod">
        <pc:chgData name="Rūta Škadauskaitė" userId="808c2b64-29ab-4a83-bc4d-a36bbb0d7a92" providerId="ADAL" clId="{C64F22E3-AA27-4A58-AFEF-921732A6CF01}" dt="2025-04-07T12:40:29.889" v="1878" actId="255"/>
        <pc:sldMkLst>
          <pc:docMk/>
          <pc:sldMk cId="4076563075" sldId="466"/>
        </pc:sldMkLst>
        <pc:spChg chg="del">
          <ac:chgData name="Rūta Škadauskaitė" userId="808c2b64-29ab-4a83-bc4d-a36bbb0d7a92" providerId="ADAL" clId="{C64F22E3-AA27-4A58-AFEF-921732A6CF01}" dt="2025-04-07T12:30:19.276" v="1866" actId="21"/>
          <ac:spMkLst>
            <pc:docMk/>
            <pc:sldMk cId="4076563075" sldId="466"/>
            <ac:spMk id="2" creationId="{E89B9A5D-5462-0E32-BE9D-2D14B7BF909F}"/>
          </ac:spMkLst>
        </pc:spChg>
        <pc:spChg chg="del">
          <ac:chgData name="Rūta Škadauskaitė" userId="808c2b64-29ab-4a83-bc4d-a36bbb0d7a92" providerId="ADAL" clId="{C64F22E3-AA27-4A58-AFEF-921732A6CF01}" dt="2025-04-07T12:30:16.779" v="1865" actId="21"/>
          <ac:spMkLst>
            <pc:docMk/>
            <pc:sldMk cId="4076563075" sldId="466"/>
            <ac:spMk id="3" creationId="{E75BB8D3-135D-0E0B-0D25-1B8ACF646DC1}"/>
          </ac:spMkLst>
        </pc:spChg>
        <pc:graphicFrameChg chg="add mod modGraphic">
          <ac:chgData name="Rūta Škadauskaitė" userId="808c2b64-29ab-4a83-bc4d-a36bbb0d7a92" providerId="ADAL" clId="{C64F22E3-AA27-4A58-AFEF-921732A6CF01}" dt="2025-04-07T12:40:29.889" v="1878" actId="255"/>
          <ac:graphicFrameMkLst>
            <pc:docMk/>
            <pc:sldMk cId="4076563075" sldId="466"/>
            <ac:graphicFrameMk id="2" creationId="{0A70BD0D-51E4-3290-B79A-EADD134A23B5}"/>
          </ac:graphicFrameMkLst>
        </pc:graphicFrameChg>
        <pc:graphicFrameChg chg="add del mod modGraphic">
          <ac:chgData name="Rūta Škadauskaitė" userId="808c2b64-29ab-4a83-bc4d-a36bbb0d7a92" providerId="ADAL" clId="{C64F22E3-AA27-4A58-AFEF-921732A6CF01}" dt="2025-04-07T12:38:42.397" v="1870" actId="21"/>
          <ac:graphicFrameMkLst>
            <pc:docMk/>
            <pc:sldMk cId="4076563075" sldId="466"/>
            <ac:graphicFrameMk id="4" creationId="{CC449471-F34A-DDA8-FB44-0D28E22B43F7}"/>
          </ac:graphicFrameMkLst>
        </pc:graphicFrameChg>
      </pc:sldChg>
      <pc:sldChg chg="modSp mod ord">
        <pc:chgData name="Rūta Škadauskaitė" userId="808c2b64-29ab-4a83-bc4d-a36bbb0d7a92" providerId="ADAL" clId="{C64F22E3-AA27-4A58-AFEF-921732A6CF01}" dt="2025-04-08T13:01:45.782" v="2659" actId="20577"/>
        <pc:sldMkLst>
          <pc:docMk/>
          <pc:sldMk cId="2396388115" sldId="467"/>
        </pc:sldMkLst>
        <pc:spChg chg="mod">
          <ac:chgData name="Rūta Škadauskaitė" userId="808c2b64-29ab-4a83-bc4d-a36bbb0d7a92" providerId="ADAL" clId="{C64F22E3-AA27-4A58-AFEF-921732A6CF01}" dt="2025-04-08T13:01:45.782" v="2659" actId="20577"/>
          <ac:spMkLst>
            <pc:docMk/>
            <pc:sldMk cId="2396388115" sldId="467"/>
            <ac:spMk id="3075" creationId="{BB73488D-5FEF-9419-428D-5147B772CFB4}"/>
          </ac:spMkLst>
        </pc:spChg>
      </pc:sldChg>
      <pc:sldChg chg="addSp delSp modSp new del mod">
        <pc:chgData name="Rūta Škadauskaitė" userId="808c2b64-29ab-4a83-bc4d-a36bbb0d7a92" providerId="ADAL" clId="{C64F22E3-AA27-4A58-AFEF-921732A6CF01}" dt="2025-04-08T12:24:02.886" v="2325" actId="2696"/>
        <pc:sldMkLst>
          <pc:docMk/>
          <pc:sldMk cId="4178329862" sldId="467"/>
        </pc:sldMkLst>
        <pc:spChg chg="add del">
          <ac:chgData name="Rūta Škadauskaitė" userId="808c2b64-29ab-4a83-bc4d-a36bbb0d7a92" providerId="ADAL" clId="{C64F22E3-AA27-4A58-AFEF-921732A6CF01}" dt="2025-04-08T12:21:57.993" v="2252" actId="21"/>
          <ac:spMkLst>
            <pc:docMk/>
            <pc:sldMk cId="4178329862" sldId="467"/>
            <ac:spMk id="2" creationId="{0FC428DA-BD48-2833-66D0-CFB07B71DE5D}"/>
          </ac:spMkLst>
        </pc:spChg>
        <pc:spChg chg="add del mod">
          <ac:chgData name="Rūta Škadauskaitė" userId="808c2b64-29ab-4a83-bc4d-a36bbb0d7a92" providerId="ADAL" clId="{C64F22E3-AA27-4A58-AFEF-921732A6CF01}" dt="2025-04-08T12:23:53.619" v="2324" actId="20577"/>
          <ac:spMkLst>
            <pc:docMk/>
            <pc:sldMk cId="4178329862" sldId="467"/>
            <ac:spMk id="3" creationId="{23E1215E-C4C0-9F34-C3CF-787D2F247AEE}"/>
          </ac:spMkLst>
        </pc:spChg>
      </pc:sldChg>
      <pc:sldChg chg="delSp modSp new mod">
        <pc:chgData name="Rūta Škadauskaitė" userId="808c2b64-29ab-4a83-bc4d-a36bbb0d7a92" providerId="ADAL" clId="{C64F22E3-AA27-4A58-AFEF-921732A6CF01}" dt="2025-04-08T12:59:31.483" v="2618"/>
        <pc:sldMkLst>
          <pc:docMk/>
          <pc:sldMk cId="1203453278" sldId="468"/>
        </pc:sldMkLst>
        <pc:spChg chg="del">
          <ac:chgData name="Rūta Škadauskaitė" userId="808c2b64-29ab-4a83-bc4d-a36bbb0d7a92" providerId="ADAL" clId="{C64F22E3-AA27-4A58-AFEF-921732A6CF01}" dt="2025-04-08T12:59:23.319" v="2616" actId="21"/>
          <ac:spMkLst>
            <pc:docMk/>
            <pc:sldMk cId="1203453278" sldId="468"/>
            <ac:spMk id="2" creationId="{DC29D8D0-5013-4E61-CD7A-EEB6CDA311F2}"/>
          </ac:spMkLst>
        </pc:spChg>
        <pc:spChg chg="mod">
          <ac:chgData name="Rūta Škadauskaitė" userId="808c2b64-29ab-4a83-bc4d-a36bbb0d7a92" providerId="ADAL" clId="{C64F22E3-AA27-4A58-AFEF-921732A6CF01}" dt="2025-04-08T12:59:31.483" v="2618"/>
          <ac:spMkLst>
            <pc:docMk/>
            <pc:sldMk cId="1203453278" sldId="468"/>
            <ac:spMk id="3" creationId="{E5ADE4B3-28FE-10DE-C24B-9FA0CFD506AA}"/>
          </ac:spMkLst>
        </pc:spChg>
      </pc:sldChg>
      <pc:sldChg chg="new del">
        <pc:chgData name="Rūta Škadauskaitė" userId="808c2b64-29ab-4a83-bc4d-a36bbb0d7a92" providerId="ADAL" clId="{C64F22E3-AA27-4A58-AFEF-921732A6CF01}" dt="2025-04-08T13:04:30.762" v="2661" actId="47"/>
        <pc:sldMkLst>
          <pc:docMk/>
          <pc:sldMk cId="216102543" sldId="469"/>
        </pc:sldMkLst>
      </pc:sldChg>
      <pc:sldChg chg="addSp modSp new del mod">
        <pc:chgData name="Rūta Škadauskaitė" userId="808c2b64-29ab-4a83-bc4d-a36bbb0d7a92" providerId="ADAL" clId="{C64F22E3-AA27-4A58-AFEF-921732A6CF01}" dt="2025-04-08T13:05:56.162" v="2676" actId="2696"/>
        <pc:sldMkLst>
          <pc:docMk/>
          <pc:sldMk cId="3256332334" sldId="469"/>
        </pc:sldMkLst>
        <pc:spChg chg="add mod">
          <ac:chgData name="Rūta Škadauskaitė" userId="808c2b64-29ab-4a83-bc4d-a36bbb0d7a92" providerId="ADAL" clId="{C64F22E3-AA27-4A58-AFEF-921732A6CF01}" dt="2025-04-08T13:04:40.967" v="2664" actId="14100"/>
          <ac:spMkLst>
            <pc:docMk/>
            <pc:sldMk cId="3256332334" sldId="469"/>
            <ac:spMk id="3" creationId="{723A1CE9-CCAE-9A43-7661-B7A1845985EB}"/>
          </ac:spMkLst>
        </pc:spChg>
      </pc:sldChg>
      <pc:sldChg chg="modSp mod ord">
        <pc:chgData name="Rūta Škadauskaitė" userId="808c2b64-29ab-4a83-bc4d-a36bbb0d7a92" providerId="ADAL" clId="{C64F22E3-AA27-4A58-AFEF-921732A6CF01}" dt="2025-04-08T13:06:09.166" v="2678"/>
        <pc:sldMkLst>
          <pc:docMk/>
          <pc:sldMk cId="1686034908" sldId="470"/>
        </pc:sldMkLst>
        <pc:spChg chg="mod">
          <ac:chgData name="Rūta Škadauskaitė" userId="808c2b64-29ab-4a83-bc4d-a36bbb0d7a92" providerId="ADAL" clId="{C64F22E3-AA27-4A58-AFEF-921732A6CF01}" dt="2025-04-08T13:05:48.367" v="2675" actId="20577"/>
          <ac:spMkLst>
            <pc:docMk/>
            <pc:sldMk cId="1686034908" sldId="470"/>
            <ac:spMk id="3075" creationId="{3E8AE42C-5E8C-E3A8-20F4-0D2F0665CE7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694238" cy="385763"/>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6135688" y="0"/>
            <a:ext cx="4694237" cy="385763"/>
          </a:xfrm>
          <a:prstGeom prst="rect">
            <a:avLst/>
          </a:prstGeom>
        </p:spPr>
        <p:txBody>
          <a:bodyPr vert="horz" lIns="91440" tIns="45720" rIns="91440" bIns="45720" rtlCol="0"/>
          <a:lstStyle>
            <a:lvl1pPr algn="r">
              <a:defRPr sz="1200"/>
            </a:lvl1pPr>
          </a:lstStyle>
          <a:p>
            <a:fld id="{3F4035A7-0257-411C-A9B4-D1F08281A4F2}" type="datetimeFigureOut">
              <a:rPr lang="lt-LT" smtClean="0"/>
              <a:t>2025-04-08</a:t>
            </a:fld>
            <a:endParaRPr lang="lt-LT"/>
          </a:p>
        </p:txBody>
      </p:sp>
      <p:sp>
        <p:nvSpPr>
          <p:cNvPr id="4" name="Slide Image Placeholder 3"/>
          <p:cNvSpPr>
            <a:spLocks noGrp="1" noRot="1" noChangeAspect="1"/>
          </p:cNvSpPr>
          <p:nvPr>
            <p:ph type="sldImg" idx="2"/>
          </p:nvPr>
        </p:nvSpPr>
        <p:spPr>
          <a:xfrm>
            <a:off x="3587750" y="963613"/>
            <a:ext cx="3657600" cy="2601912"/>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1082675" y="3709988"/>
            <a:ext cx="8667750" cy="30353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7323138"/>
            <a:ext cx="4694238" cy="385762"/>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6135688" y="7323138"/>
            <a:ext cx="4694237" cy="385762"/>
          </a:xfrm>
          <a:prstGeom prst="rect">
            <a:avLst/>
          </a:prstGeom>
        </p:spPr>
        <p:txBody>
          <a:bodyPr vert="horz" lIns="91440" tIns="45720" rIns="91440" bIns="45720" rtlCol="0" anchor="b"/>
          <a:lstStyle>
            <a:lvl1pPr algn="r">
              <a:defRPr sz="1200"/>
            </a:lvl1pPr>
          </a:lstStyle>
          <a:p>
            <a:fld id="{A2B68264-2A10-4867-B1A2-4106C6DD4065}" type="slidenum">
              <a:rPr lang="lt-LT" smtClean="0"/>
              <a:t>‹#›</a:t>
            </a:fld>
            <a:endParaRPr lang="lt-LT"/>
          </a:p>
        </p:txBody>
      </p:sp>
    </p:spTree>
    <p:extLst>
      <p:ext uri="{BB962C8B-B14F-4D97-AF65-F5344CB8AC3E}">
        <p14:creationId xmlns:p14="http://schemas.microsoft.com/office/powerpoint/2010/main" val="2865008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sz="1200" b="1" dirty="0">
                <a:solidFill>
                  <a:srgbClr val="2B2A29"/>
                </a:solidFill>
                <a:latin typeface="Arial"/>
                <a:cs typeface="Arial"/>
              </a:rPr>
              <a:t>Elektroninio</a:t>
            </a:r>
            <a:r>
              <a:rPr lang="lt-LT" sz="1200" b="1" spc="-5" dirty="0">
                <a:solidFill>
                  <a:srgbClr val="2B2A29"/>
                </a:solidFill>
                <a:latin typeface="Arial"/>
                <a:cs typeface="Arial"/>
              </a:rPr>
              <a:t> </a:t>
            </a:r>
            <a:r>
              <a:rPr lang="lt-LT" sz="1200" b="1" dirty="0">
                <a:solidFill>
                  <a:srgbClr val="2B2A29"/>
                </a:solidFill>
                <a:latin typeface="Arial"/>
                <a:cs typeface="Arial"/>
              </a:rPr>
              <a:t>pristatymo</a:t>
            </a:r>
            <a:r>
              <a:rPr lang="lt-LT" sz="1200" b="1" spc="-5" dirty="0">
                <a:solidFill>
                  <a:srgbClr val="2B2A29"/>
                </a:solidFill>
                <a:latin typeface="Arial"/>
                <a:cs typeface="Arial"/>
              </a:rPr>
              <a:t> </a:t>
            </a:r>
            <a:r>
              <a:rPr lang="lt-LT" sz="1200" b="1" dirty="0">
                <a:solidFill>
                  <a:srgbClr val="2B2A29"/>
                </a:solidFill>
                <a:latin typeface="Arial"/>
                <a:cs typeface="Arial"/>
              </a:rPr>
              <a:t>viršelio</a:t>
            </a:r>
            <a:r>
              <a:rPr lang="lt-LT" sz="1200" b="1" spc="-5" dirty="0">
                <a:solidFill>
                  <a:srgbClr val="2B2A29"/>
                </a:solidFill>
                <a:latin typeface="Arial"/>
                <a:cs typeface="Arial"/>
              </a:rPr>
              <a:t> </a:t>
            </a:r>
            <a:r>
              <a:rPr lang="lt-LT" sz="1200" b="1" spc="-10" dirty="0">
                <a:solidFill>
                  <a:srgbClr val="2B2A29"/>
                </a:solidFill>
                <a:latin typeface="Arial"/>
                <a:cs typeface="Arial"/>
              </a:rPr>
              <a:t>skaidrė. </a:t>
            </a:r>
            <a:r>
              <a:rPr lang="lt-LT" sz="1200" dirty="0">
                <a:solidFill>
                  <a:srgbClr val="2B2A29"/>
                </a:solidFill>
                <a:latin typeface="Arial"/>
                <a:cs typeface="Arial"/>
              </a:rPr>
              <a:t>Naudojamas</a:t>
            </a:r>
            <a:r>
              <a:rPr lang="lt-LT" sz="1200" spc="-30" dirty="0">
                <a:solidFill>
                  <a:srgbClr val="2B2A29"/>
                </a:solidFill>
                <a:latin typeface="Arial"/>
                <a:cs typeface="Arial"/>
              </a:rPr>
              <a:t> </a:t>
            </a:r>
            <a:r>
              <a:rPr lang="lt-LT" sz="1200" dirty="0">
                <a:solidFill>
                  <a:srgbClr val="2B2A29"/>
                </a:solidFill>
                <a:latin typeface="Arial"/>
                <a:cs typeface="Arial"/>
              </a:rPr>
              <a:t>pavyzdinis</a:t>
            </a:r>
            <a:r>
              <a:rPr lang="lt-LT" sz="1200" spc="-30" dirty="0">
                <a:solidFill>
                  <a:srgbClr val="2B2A29"/>
                </a:solidFill>
                <a:latin typeface="Arial"/>
                <a:cs typeface="Arial"/>
              </a:rPr>
              <a:t> </a:t>
            </a:r>
            <a:r>
              <a:rPr lang="lt-LT" sz="1200" spc="-10" dirty="0">
                <a:solidFill>
                  <a:srgbClr val="2B2A29"/>
                </a:solidFill>
                <a:latin typeface="Arial"/>
                <a:cs typeface="Arial"/>
              </a:rPr>
              <a:t>šablonas.</a:t>
            </a:r>
            <a:endParaRPr lang="lt-LT" dirty="0"/>
          </a:p>
        </p:txBody>
      </p:sp>
      <p:sp>
        <p:nvSpPr>
          <p:cNvPr id="4" name="Slide Number Placeholder 3"/>
          <p:cNvSpPr>
            <a:spLocks noGrp="1"/>
          </p:cNvSpPr>
          <p:nvPr>
            <p:ph type="sldNum" sz="quarter" idx="5"/>
          </p:nvPr>
        </p:nvSpPr>
        <p:spPr/>
        <p:txBody>
          <a:bodyPr/>
          <a:lstStyle/>
          <a:p>
            <a:fld id="{A2B68264-2A10-4867-B1A2-4106C6DD4065}" type="slidenum">
              <a:rPr lang="lt-LT" smtClean="0"/>
              <a:t>1</a:t>
            </a:fld>
            <a:endParaRPr lang="lt-LT"/>
          </a:p>
        </p:txBody>
      </p:sp>
    </p:spTree>
    <p:extLst>
      <p:ext uri="{BB962C8B-B14F-4D97-AF65-F5344CB8AC3E}">
        <p14:creationId xmlns:p14="http://schemas.microsoft.com/office/powerpoint/2010/main" val="16362824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A2B68264-2A10-4867-B1A2-4106C6DD4065}" type="slidenum">
              <a:rPr lang="lt-LT" smtClean="0"/>
              <a:t>2</a:t>
            </a:fld>
            <a:endParaRPr lang="lt-LT"/>
          </a:p>
        </p:txBody>
      </p:sp>
    </p:spTree>
    <p:extLst>
      <p:ext uri="{BB962C8B-B14F-4D97-AF65-F5344CB8AC3E}">
        <p14:creationId xmlns:p14="http://schemas.microsoft.com/office/powerpoint/2010/main" val="2871534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sz="1200" b="1" dirty="0">
                <a:solidFill>
                  <a:srgbClr val="2B2A29"/>
                </a:solidFill>
                <a:latin typeface="Arial"/>
                <a:cs typeface="Arial"/>
              </a:rPr>
              <a:t>Elektroninio</a:t>
            </a:r>
            <a:r>
              <a:rPr lang="lt-LT" sz="1200" b="1" spc="-10" dirty="0">
                <a:solidFill>
                  <a:srgbClr val="2B2A29"/>
                </a:solidFill>
                <a:latin typeface="Arial"/>
                <a:cs typeface="Arial"/>
              </a:rPr>
              <a:t> </a:t>
            </a:r>
            <a:r>
              <a:rPr lang="lt-LT" sz="1200" b="1" dirty="0">
                <a:solidFill>
                  <a:srgbClr val="2B2A29"/>
                </a:solidFill>
                <a:latin typeface="Arial"/>
                <a:cs typeface="Arial"/>
              </a:rPr>
              <a:t>pristatymo</a:t>
            </a:r>
            <a:r>
              <a:rPr lang="lt-LT" sz="1200" b="1" spc="-10" dirty="0">
                <a:solidFill>
                  <a:srgbClr val="2B2A29"/>
                </a:solidFill>
                <a:latin typeface="Arial"/>
                <a:cs typeface="Arial"/>
              </a:rPr>
              <a:t> </a:t>
            </a:r>
            <a:r>
              <a:rPr lang="lt-LT" sz="1200" b="1" dirty="0">
                <a:solidFill>
                  <a:srgbClr val="2B2A29"/>
                </a:solidFill>
                <a:latin typeface="Arial"/>
                <a:cs typeface="Arial"/>
              </a:rPr>
              <a:t>baigiamoji</a:t>
            </a:r>
            <a:r>
              <a:rPr lang="lt-LT" sz="1200" b="1" spc="-10" dirty="0">
                <a:solidFill>
                  <a:srgbClr val="2B2A29"/>
                </a:solidFill>
                <a:latin typeface="Arial"/>
                <a:cs typeface="Arial"/>
              </a:rPr>
              <a:t> </a:t>
            </a:r>
            <a:r>
              <a:rPr lang="lt-LT" sz="1200" b="1" dirty="0">
                <a:solidFill>
                  <a:srgbClr val="2B2A29"/>
                </a:solidFill>
                <a:latin typeface="Arial"/>
                <a:cs typeface="Arial"/>
              </a:rPr>
              <a:t>skaidrė</a:t>
            </a:r>
            <a:r>
              <a:rPr lang="lt-LT" sz="1200" b="1" spc="-5" dirty="0">
                <a:solidFill>
                  <a:srgbClr val="2B2A29"/>
                </a:solidFill>
                <a:latin typeface="Arial"/>
                <a:cs typeface="Arial"/>
              </a:rPr>
              <a:t> </a:t>
            </a:r>
            <a:r>
              <a:rPr lang="lt-LT" sz="1200" b="1" dirty="0">
                <a:solidFill>
                  <a:srgbClr val="2B2A29"/>
                </a:solidFill>
                <a:latin typeface="Arial"/>
                <a:cs typeface="Arial"/>
              </a:rPr>
              <a:t>su</a:t>
            </a:r>
            <a:r>
              <a:rPr lang="lt-LT" sz="1200" b="1" spc="-10" dirty="0">
                <a:solidFill>
                  <a:srgbClr val="2B2A29"/>
                </a:solidFill>
                <a:latin typeface="Arial"/>
                <a:cs typeface="Arial"/>
              </a:rPr>
              <a:t> adresu. </a:t>
            </a:r>
            <a:r>
              <a:rPr lang="lt-LT" sz="1200" dirty="0">
                <a:solidFill>
                  <a:srgbClr val="2B2A29"/>
                </a:solidFill>
                <a:latin typeface="Arial"/>
                <a:cs typeface="Arial"/>
              </a:rPr>
              <a:t>Naudojamas</a:t>
            </a:r>
            <a:r>
              <a:rPr lang="lt-LT" sz="1200" spc="-30" dirty="0">
                <a:solidFill>
                  <a:srgbClr val="2B2A29"/>
                </a:solidFill>
                <a:latin typeface="Arial"/>
                <a:cs typeface="Arial"/>
              </a:rPr>
              <a:t> </a:t>
            </a:r>
            <a:r>
              <a:rPr lang="lt-LT" sz="1200" dirty="0">
                <a:solidFill>
                  <a:srgbClr val="2B2A29"/>
                </a:solidFill>
                <a:latin typeface="Arial"/>
                <a:cs typeface="Arial"/>
              </a:rPr>
              <a:t>pavyzdinis</a:t>
            </a:r>
            <a:r>
              <a:rPr lang="lt-LT" sz="1200" spc="-30" dirty="0">
                <a:solidFill>
                  <a:srgbClr val="2B2A29"/>
                </a:solidFill>
                <a:latin typeface="Arial"/>
                <a:cs typeface="Arial"/>
              </a:rPr>
              <a:t> </a:t>
            </a:r>
            <a:r>
              <a:rPr lang="lt-LT" sz="1200" spc="-10" dirty="0">
                <a:solidFill>
                  <a:srgbClr val="2B2A29"/>
                </a:solidFill>
                <a:latin typeface="Arial"/>
                <a:cs typeface="Arial"/>
              </a:rPr>
              <a:t>šablonas.</a:t>
            </a:r>
            <a:endParaRPr lang="lt-LT" dirty="0"/>
          </a:p>
        </p:txBody>
      </p:sp>
      <p:sp>
        <p:nvSpPr>
          <p:cNvPr id="4" name="Slide Number Placeholder 3"/>
          <p:cNvSpPr>
            <a:spLocks noGrp="1"/>
          </p:cNvSpPr>
          <p:nvPr>
            <p:ph type="sldNum" sz="quarter" idx="5"/>
          </p:nvPr>
        </p:nvSpPr>
        <p:spPr/>
        <p:txBody>
          <a:bodyPr/>
          <a:lstStyle/>
          <a:p>
            <a:fld id="{A2B68264-2A10-4867-B1A2-4106C6DD4065}" type="slidenum">
              <a:rPr lang="lt-LT" smtClean="0"/>
              <a:t>17</a:t>
            </a:fld>
            <a:endParaRPr lang="lt-LT"/>
          </a:p>
        </p:txBody>
      </p:sp>
    </p:spTree>
    <p:extLst>
      <p:ext uri="{BB962C8B-B14F-4D97-AF65-F5344CB8AC3E}">
        <p14:creationId xmlns:p14="http://schemas.microsoft.com/office/powerpoint/2010/main" val="824154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12958" y="2389759"/>
            <a:ext cx="9213533" cy="1618869"/>
          </a:xfrm>
          <a:prstGeom prst="rect">
            <a:avLst/>
          </a:prstGeom>
        </p:spPr>
        <p:txBody>
          <a:bodyPr wrap="square" lIns="0" tIns="0" rIns="0" bIns="0">
            <a:spAutoFit/>
          </a:bodyPr>
          <a:lstStyle>
            <a:lvl1pPr>
              <a:defRPr sz="3250" b="0" i="0">
                <a:solidFill>
                  <a:srgbClr val="D9DADA"/>
                </a:solidFill>
                <a:latin typeface="Arial"/>
                <a:cs typeface="Arial"/>
              </a:defRPr>
            </a:lvl1pPr>
          </a:lstStyle>
          <a:p>
            <a:endParaRPr/>
          </a:p>
        </p:txBody>
      </p:sp>
      <p:sp>
        <p:nvSpPr>
          <p:cNvPr id="3" name="Holder 3"/>
          <p:cNvSpPr>
            <a:spLocks noGrp="1"/>
          </p:cNvSpPr>
          <p:nvPr>
            <p:ph type="subTitle" idx="4"/>
          </p:nvPr>
        </p:nvSpPr>
        <p:spPr>
          <a:xfrm>
            <a:off x="1625917" y="4316984"/>
            <a:ext cx="7587615" cy="19272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50" b="0" i="0">
                <a:solidFill>
                  <a:srgbClr val="D9DADA"/>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50" b="0" i="0">
                <a:solidFill>
                  <a:srgbClr val="D9DADA"/>
                </a:solidFill>
                <a:latin typeface="Arial"/>
                <a:cs typeface="Arial"/>
              </a:defRPr>
            </a:lvl1pPr>
          </a:lstStyle>
          <a:p>
            <a:endParaRPr/>
          </a:p>
        </p:txBody>
      </p:sp>
      <p:sp>
        <p:nvSpPr>
          <p:cNvPr id="3" name="Holder 3"/>
          <p:cNvSpPr>
            <a:spLocks noGrp="1"/>
          </p:cNvSpPr>
          <p:nvPr>
            <p:ph sz="half" idx="2"/>
          </p:nvPr>
        </p:nvSpPr>
        <p:spPr>
          <a:xfrm>
            <a:off x="541972" y="1773047"/>
            <a:ext cx="4715161" cy="508787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82316" y="1773047"/>
            <a:ext cx="4715161" cy="508787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50" b="0" i="0">
                <a:solidFill>
                  <a:srgbClr val="D9DADA"/>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8273222" y="873243"/>
            <a:ext cx="1814829" cy="519430"/>
          </a:xfrm>
          <a:prstGeom prst="rect">
            <a:avLst/>
          </a:prstGeom>
        </p:spPr>
        <p:txBody>
          <a:bodyPr wrap="square" lIns="0" tIns="0" rIns="0" bIns="0">
            <a:spAutoFit/>
          </a:bodyPr>
          <a:lstStyle>
            <a:lvl1pPr>
              <a:defRPr sz="3250" b="0" i="0">
                <a:solidFill>
                  <a:srgbClr val="D9DADA"/>
                </a:solidFill>
                <a:latin typeface="Arial"/>
                <a:cs typeface="Arial"/>
              </a:defRPr>
            </a:lvl1pPr>
          </a:lstStyle>
          <a:p>
            <a:endParaRPr/>
          </a:p>
        </p:txBody>
      </p:sp>
      <p:sp>
        <p:nvSpPr>
          <p:cNvPr id="3" name="Holder 3"/>
          <p:cNvSpPr>
            <a:spLocks noGrp="1"/>
          </p:cNvSpPr>
          <p:nvPr>
            <p:ph type="body" idx="1"/>
          </p:nvPr>
        </p:nvSpPr>
        <p:spPr>
          <a:xfrm>
            <a:off x="541972" y="1773047"/>
            <a:ext cx="9755505" cy="508787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85413" y="7169277"/>
            <a:ext cx="3468624" cy="38544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41972" y="7169277"/>
            <a:ext cx="2493073" cy="38544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4/8/2025</a:t>
            </a:fld>
            <a:endParaRPr lang="en-US"/>
          </a:p>
        </p:txBody>
      </p:sp>
      <p:sp>
        <p:nvSpPr>
          <p:cNvPr id="6" name="Holder 6"/>
          <p:cNvSpPr>
            <a:spLocks noGrp="1"/>
          </p:cNvSpPr>
          <p:nvPr>
            <p:ph type="sldNum" sz="quarter" idx="7"/>
          </p:nvPr>
        </p:nvSpPr>
        <p:spPr>
          <a:xfrm>
            <a:off x="7804404" y="7169277"/>
            <a:ext cx="2493073" cy="38544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hyperlink" Target="http://www.youtube.com/user/LietuvosMuitine" TargetMode="External"/><Relationship Id="rId4" Type="http://schemas.openxmlformats.org/officeDocument/2006/relationships/hyperlink" Target="http://www.lrmuitine.l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CE0C8E3-35B2-D821-B4B2-8A85D0939DEE}"/>
              </a:ext>
            </a:extLst>
          </p:cNvPr>
          <p:cNvSpPr/>
          <p:nvPr/>
        </p:nvSpPr>
        <p:spPr>
          <a:xfrm>
            <a:off x="0" y="0"/>
            <a:ext cx="10833100" cy="7708900"/>
          </a:xfrm>
          <a:prstGeom prst="rect">
            <a:avLst/>
          </a:prstGeom>
          <a:solidFill>
            <a:srgbClr val="FECC00"/>
          </a:solidFill>
          <a:ln>
            <a:solidFill>
              <a:srgbClr val="FE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2" name="Picture 1" descr="Logo&#10;&#10;Description automatically generated">
            <a:extLst>
              <a:ext uri="{FF2B5EF4-FFF2-40B4-BE49-F238E27FC236}">
                <a16:creationId xmlns:a16="http://schemas.microsoft.com/office/drawing/2014/main" id="{A37D3E78-2C60-EFCC-5D48-D618EB8D08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48072" y="1351083"/>
            <a:ext cx="4536956" cy="4560767"/>
          </a:xfrm>
          <a:prstGeom prst="rect">
            <a:avLst/>
          </a:prstGeom>
        </p:spPr>
      </p:pic>
      <p:grpSp>
        <p:nvGrpSpPr>
          <p:cNvPr id="3" name="object 12">
            <a:extLst>
              <a:ext uri="{FF2B5EF4-FFF2-40B4-BE49-F238E27FC236}">
                <a16:creationId xmlns:a16="http://schemas.microsoft.com/office/drawing/2014/main" id="{CF9AA778-A068-1426-2DAA-F8969048392A}"/>
              </a:ext>
            </a:extLst>
          </p:cNvPr>
          <p:cNvGrpSpPr/>
          <p:nvPr/>
        </p:nvGrpSpPr>
        <p:grpSpPr>
          <a:xfrm>
            <a:off x="0" y="0"/>
            <a:ext cx="10851856" cy="196850"/>
            <a:chOff x="4587126" y="2312456"/>
            <a:chExt cx="5453380" cy="67945"/>
          </a:xfrm>
        </p:grpSpPr>
        <p:sp>
          <p:nvSpPr>
            <p:cNvPr id="4" name="object 13">
              <a:extLst>
                <a:ext uri="{FF2B5EF4-FFF2-40B4-BE49-F238E27FC236}">
                  <a16:creationId xmlns:a16="http://schemas.microsoft.com/office/drawing/2014/main" id="{975C2A11-C457-32AA-A92F-AE115DA630CE}"/>
                </a:ext>
              </a:extLst>
            </p:cNvPr>
            <p:cNvSpPr/>
            <p:nvPr/>
          </p:nvSpPr>
          <p:spPr>
            <a:xfrm>
              <a:off x="4587126" y="2312456"/>
              <a:ext cx="1816100" cy="67945"/>
            </a:xfrm>
            <a:custGeom>
              <a:avLst/>
              <a:gdLst/>
              <a:ahLst/>
              <a:cxnLst/>
              <a:rect l="l" t="t" r="r" b="b"/>
              <a:pathLst>
                <a:path w="1816100" h="67944">
                  <a:moveTo>
                    <a:pt x="1815552" y="0"/>
                  </a:moveTo>
                  <a:lnTo>
                    <a:pt x="192471" y="25"/>
                  </a:lnTo>
                  <a:lnTo>
                    <a:pt x="121403" y="25"/>
                  </a:lnTo>
                  <a:lnTo>
                    <a:pt x="74262" y="2688"/>
                  </a:lnTo>
                  <a:lnTo>
                    <a:pt x="35660" y="9938"/>
                  </a:lnTo>
                  <a:lnTo>
                    <a:pt x="9578" y="20669"/>
                  </a:lnTo>
                  <a:lnTo>
                    <a:pt x="0" y="33779"/>
                  </a:lnTo>
                  <a:lnTo>
                    <a:pt x="9578" y="46882"/>
                  </a:lnTo>
                  <a:lnTo>
                    <a:pt x="35660" y="57613"/>
                  </a:lnTo>
                  <a:lnTo>
                    <a:pt x="74262" y="64863"/>
                  </a:lnTo>
                  <a:lnTo>
                    <a:pt x="121403" y="67525"/>
                  </a:lnTo>
                  <a:lnTo>
                    <a:pt x="1815552" y="67525"/>
                  </a:lnTo>
                  <a:lnTo>
                    <a:pt x="1815552" y="0"/>
                  </a:lnTo>
                  <a:close/>
                </a:path>
              </a:pathLst>
            </a:custGeom>
            <a:solidFill>
              <a:srgbClr val="FDBB26"/>
            </a:solidFill>
          </p:spPr>
          <p:txBody>
            <a:bodyPr wrap="square" lIns="0" tIns="0" rIns="0" bIns="0" rtlCol="0"/>
            <a:lstStyle/>
            <a:p>
              <a:endParaRPr/>
            </a:p>
          </p:txBody>
        </p:sp>
        <p:sp>
          <p:nvSpPr>
            <p:cNvPr id="5" name="object 14">
              <a:extLst>
                <a:ext uri="{FF2B5EF4-FFF2-40B4-BE49-F238E27FC236}">
                  <a16:creationId xmlns:a16="http://schemas.microsoft.com/office/drawing/2014/main" id="{D991C925-7FDE-2129-BE99-D5D4BD62E06E}"/>
                </a:ext>
              </a:extLst>
            </p:cNvPr>
            <p:cNvSpPr/>
            <p:nvPr/>
          </p:nvSpPr>
          <p:spPr>
            <a:xfrm>
              <a:off x="6402683" y="2312456"/>
              <a:ext cx="1819275" cy="67945"/>
            </a:xfrm>
            <a:custGeom>
              <a:avLst/>
              <a:gdLst/>
              <a:ahLst/>
              <a:cxnLst/>
              <a:rect l="l" t="t" r="r" b="b"/>
              <a:pathLst>
                <a:path w="1819275" h="67944">
                  <a:moveTo>
                    <a:pt x="1818867" y="0"/>
                  </a:moveTo>
                  <a:lnTo>
                    <a:pt x="0" y="0"/>
                  </a:lnTo>
                  <a:lnTo>
                    <a:pt x="0" y="67525"/>
                  </a:lnTo>
                  <a:lnTo>
                    <a:pt x="1818867" y="67525"/>
                  </a:lnTo>
                  <a:lnTo>
                    <a:pt x="1818867" y="0"/>
                  </a:lnTo>
                  <a:close/>
                </a:path>
              </a:pathLst>
            </a:custGeom>
            <a:solidFill>
              <a:srgbClr val="126A3A"/>
            </a:solidFill>
          </p:spPr>
          <p:txBody>
            <a:bodyPr wrap="square" lIns="0" tIns="0" rIns="0" bIns="0" rtlCol="0"/>
            <a:lstStyle/>
            <a:p>
              <a:endParaRPr/>
            </a:p>
          </p:txBody>
        </p:sp>
        <p:sp>
          <p:nvSpPr>
            <p:cNvPr id="6" name="object 15">
              <a:extLst>
                <a:ext uri="{FF2B5EF4-FFF2-40B4-BE49-F238E27FC236}">
                  <a16:creationId xmlns:a16="http://schemas.microsoft.com/office/drawing/2014/main" id="{952A8EDB-9A19-8DD1-1135-3A8266072D05}"/>
                </a:ext>
              </a:extLst>
            </p:cNvPr>
            <p:cNvSpPr/>
            <p:nvPr/>
          </p:nvSpPr>
          <p:spPr>
            <a:xfrm>
              <a:off x="8221554" y="2312456"/>
              <a:ext cx="1819275" cy="67945"/>
            </a:xfrm>
            <a:custGeom>
              <a:avLst/>
              <a:gdLst/>
              <a:ahLst/>
              <a:cxnLst/>
              <a:rect l="l" t="t" r="r" b="b"/>
              <a:pathLst>
                <a:path w="1819275" h="67944">
                  <a:moveTo>
                    <a:pt x="1697454" y="11"/>
                  </a:moveTo>
                  <a:lnTo>
                    <a:pt x="0" y="0"/>
                  </a:lnTo>
                  <a:lnTo>
                    <a:pt x="0" y="67525"/>
                  </a:lnTo>
                  <a:lnTo>
                    <a:pt x="1697454" y="67510"/>
                  </a:lnTo>
                  <a:lnTo>
                    <a:pt x="1744601" y="64848"/>
                  </a:lnTo>
                  <a:lnTo>
                    <a:pt x="1783202" y="57599"/>
                  </a:lnTo>
                  <a:lnTo>
                    <a:pt x="1818855" y="33757"/>
                  </a:lnTo>
                  <a:lnTo>
                    <a:pt x="1809279" y="20654"/>
                  </a:lnTo>
                  <a:lnTo>
                    <a:pt x="1783202" y="9923"/>
                  </a:lnTo>
                  <a:lnTo>
                    <a:pt x="1744601" y="2673"/>
                  </a:lnTo>
                  <a:lnTo>
                    <a:pt x="1697454" y="11"/>
                  </a:lnTo>
                  <a:close/>
                </a:path>
              </a:pathLst>
            </a:custGeom>
            <a:solidFill>
              <a:srgbClr val="E31E24"/>
            </a:solidFill>
          </p:spPr>
          <p:txBody>
            <a:bodyPr wrap="square" lIns="0" tIns="0" rIns="0" bIns="0" rtlCol="0"/>
            <a:lstStyle/>
            <a:p>
              <a:endParaRPr/>
            </a:p>
          </p:txBody>
        </p:sp>
        <p:sp>
          <p:nvSpPr>
            <p:cNvPr id="7" name="object 16">
              <a:extLst>
                <a:ext uri="{FF2B5EF4-FFF2-40B4-BE49-F238E27FC236}">
                  <a16:creationId xmlns:a16="http://schemas.microsoft.com/office/drawing/2014/main" id="{D4D36DF6-1401-6EF5-D6C1-38B835755F87}"/>
                </a:ext>
              </a:extLst>
            </p:cNvPr>
            <p:cNvSpPr/>
            <p:nvPr/>
          </p:nvSpPr>
          <p:spPr>
            <a:xfrm>
              <a:off x="4587138" y="2312456"/>
              <a:ext cx="1816100" cy="67945"/>
            </a:xfrm>
            <a:custGeom>
              <a:avLst/>
              <a:gdLst/>
              <a:ahLst/>
              <a:cxnLst/>
              <a:rect l="l" t="t" r="r" b="b"/>
              <a:pathLst>
                <a:path w="1816100" h="67944">
                  <a:moveTo>
                    <a:pt x="1694148" y="25"/>
                  </a:moveTo>
                  <a:lnTo>
                    <a:pt x="1623081" y="25"/>
                  </a:lnTo>
                  <a:lnTo>
                    <a:pt x="0" y="0"/>
                  </a:lnTo>
                  <a:lnTo>
                    <a:pt x="0" y="67525"/>
                  </a:lnTo>
                  <a:lnTo>
                    <a:pt x="1694148" y="67525"/>
                  </a:lnTo>
                  <a:lnTo>
                    <a:pt x="1741287" y="64863"/>
                  </a:lnTo>
                  <a:lnTo>
                    <a:pt x="1779889" y="57613"/>
                  </a:lnTo>
                  <a:lnTo>
                    <a:pt x="1805972" y="46882"/>
                  </a:lnTo>
                  <a:lnTo>
                    <a:pt x="1815551" y="33779"/>
                  </a:lnTo>
                  <a:lnTo>
                    <a:pt x="1805972" y="20669"/>
                  </a:lnTo>
                  <a:lnTo>
                    <a:pt x="1779889" y="9938"/>
                  </a:lnTo>
                  <a:lnTo>
                    <a:pt x="1741287" y="2688"/>
                  </a:lnTo>
                  <a:lnTo>
                    <a:pt x="1694148" y="25"/>
                  </a:lnTo>
                  <a:close/>
                </a:path>
              </a:pathLst>
            </a:custGeom>
            <a:solidFill>
              <a:srgbClr val="FDBB26"/>
            </a:solidFill>
          </p:spPr>
          <p:txBody>
            <a:bodyPr wrap="square" lIns="0" tIns="0" rIns="0" bIns="0" rtlCol="0"/>
            <a:lstStyle/>
            <a:p>
              <a:endParaRPr/>
            </a:p>
          </p:txBody>
        </p:sp>
        <p:sp>
          <p:nvSpPr>
            <p:cNvPr id="8" name="object 17">
              <a:extLst>
                <a:ext uri="{FF2B5EF4-FFF2-40B4-BE49-F238E27FC236}">
                  <a16:creationId xmlns:a16="http://schemas.microsoft.com/office/drawing/2014/main" id="{2F4A57E4-4ACF-66FA-1EAB-4C965027E87D}"/>
                </a:ext>
              </a:extLst>
            </p:cNvPr>
            <p:cNvSpPr/>
            <p:nvPr/>
          </p:nvSpPr>
          <p:spPr>
            <a:xfrm>
              <a:off x="8221554" y="2312456"/>
              <a:ext cx="1819275" cy="67945"/>
            </a:xfrm>
            <a:custGeom>
              <a:avLst/>
              <a:gdLst/>
              <a:ahLst/>
              <a:cxnLst/>
              <a:rect l="l" t="t" r="r" b="b"/>
              <a:pathLst>
                <a:path w="1819275" h="67944">
                  <a:moveTo>
                    <a:pt x="1818855" y="0"/>
                  </a:moveTo>
                  <a:lnTo>
                    <a:pt x="121401" y="11"/>
                  </a:lnTo>
                  <a:lnTo>
                    <a:pt x="74253" y="2673"/>
                  </a:lnTo>
                  <a:lnTo>
                    <a:pt x="35653" y="9923"/>
                  </a:lnTo>
                  <a:lnTo>
                    <a:pt x="0" y="33757"/>
                  </a:lnTo>
                  <a:lnTo>
                    <a:pt x="9576" y="46869"/>
                  </a:lnTo>
                  <a:lnTo>
                    <a:pt x="35653" y="57599"/>
                  </a:lnTo>
                  <a:lnTo>
                    <a:pt x="74253" y="64848"/>
                  </a:lnTo>
                  <a:lnTo>
                    <a:pt x="121401" y="67510"/>
                  </a:lnTo>
                  <a:lnTo>
                    <a:pt x="1818855" y="67525"/>
                  </a:lnTo>
                  <a:lnTo>
                    <a:pt x="1818855" y="0"/>
                  </a:lnTo>
                  <a:close/>
                </a:path>
              </a:pathLst>
            </a:custGeom>
            <a:solidFill>
              <a:srgbClr val="E31E24"/>
            </a:solidFill>
          </p:spPr>
          <p:txBody>
            <a:bodyPr wrap="square" lIns="0" tIns="0" rIns="0" bIns="0" rtlCol="0"/>
            <a:lstStyle/>
            <a:p>
              <a:endParaRPr/>
            </a:p>
          </p:txBody>
        </p:sp>
      </p:grpSp>
    </p:spTree>
    <p:extLst>
      <p:ext uri="{BB962C8B-B14F-4D97-AF65-F5344CB8AC3E}">
        <p14:creationId xmlns:p14="http://schemas.microsoft.com/office/powerpoint/2010/main" val="1481634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79E36-2AFD-762A-091F-356F1ACC1B55}"/>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AA6A2043-BA85-440C-F235-6D9C3EEDBCF7}"/>
              </a:ext>
            </a:extLst>
          </p:cNvPr>
          <p:cNvSpPr>
            <a:spLocks noGrp="1"/>
          </p:cNvSpPr>
          <p:nvPr>
            <p:ph type="title"/>
          </p:nvPr>
        </p:nvSpPr>
        <p:spPr>
          <a:xfrm>
            <a:off x="1606550" y="455040"/>
            <a:ext cx="6966724" cy="732410"/>
          </a:xfrm>
        </p:spPr>
        <p:txBody>
          <a:bodyPr/>
          <a:lstStyle/>
          <a:p>
            <a:pPr algn="ctr"/>
            <a:r>
              <a:rPr lang="lt-LT" altLang="en-US" sz="4800">
                <a:solidFill>
                  <a:schemeClr val="tx1"/>
                </a:solidFill>
                <a:latin typeface="Arial Black" panose="020B0A04020102020204" pitchFamily="34" charset="0"/>
              </a:rPr>
              <a:t> </a:t>
            </a:r>
            <a:endParaRPr lang="en-US" altLang="en-US" sz="4800" dirty="0">
              <a:solidFill>
                <a:schemeClr val="tx1"/>
              </a:solidFill>
              <a:latin typeface="Arial Black" panose="020B0A04020102020204" pitchFamily="34" charset="0"/>
            </a:endParaRPr>
          </a:p>
        </p:txBody>
      </p:sp>
      <p:sp>
        <p:nvSpPr>
          <p:cNvPr id="3075" name="Content Placeholder 2">
            <a:extLst>
              <a:ext uri="{FF2B5EF4-FFF2-40B4-BE49-F238E27FC236}">
                <a16:creationId xmlns:a16="http://schemas.microsoft.com/office/drawing/2014/main" id="{3E8AE42C-5E8C-E3A8-20F4-0D2F0665CE77}"/>
              </a:ext>
            </a:extLst>
          </p:cNvPr>
          <p:cNvSpPr>
            <a:spLocks noGrp="1"/>
          </p:cNvSpPr>
          <p:nvPr>
            <p:ph idx="1"/>
          </p:nvPr>
        </p:nvSpPr>
        <p:spPr>
          <a:xfrm>
            <a:off x="615949" y="1416050"/>
            <a:ext cx="9818523" cy="2585323"/>
          </a:xfrm>
        </p:spPr>
        <p:txBody>
          <a:bodyPr/>
          <a:lstStyle/>
          <a:p>
            <a:pPr algn="just"/>
            <a:r>
              <a:rPr lang="lt-LT" sz="2800" b="0" i="0" u="none" strike="noStrike" baseline="0" dirty="0">
                <a:solidFill>
                  <a:srgbClr val="000000"/>
                </a:solidFill>
                <a:latin typeface="Arial" panose="020B0604020202020204" pitchFamily="34" charset="0"/>
                <a:cs typeface="Arial" panose="020B0604020202020204" pitchFamily="34" charset="0"/>
              </a:rPr>
              <a:t>	</a:t>
            </a:r>
          </a:p>
          <a:p>
            <a:pPr algn="just"/>
            <a:r>
              <a:rPr lang="lt-LT" sz="2800" dirty="0">
                <a:solidFill>
                  <a:srgbClr val="000000"/>
                </a:solidFill>
                <a:latin typeface="Arial" panose="020B0604020202020204" pitchFamily="34" charset="0"/>
                <a:cs typeface="Arial" panose="020B0604020202020204" pitchFamily="34" charset="0"/>
              </a:rPr>
              <a:t> 2024 m. liepos 31 d. </a:t>
            </a:r>
            <a:r>
              <a:rPr lang="lt-LT" sz="2800" b="0" i="0" u="none" strike="noStrike" baseline="0" dirty="0">
                <a:solidFill>
                  <a:srgbClr val="000000"/>
                </a:solidFill>
                <a:latin typeface="Arial" panose="020B0604020202020204" pitchFamily="34" charset="0"/>
                <a:cs typeface="Arial" panose="020B0604020202020204" pitchFamily="34" charset="0"/>
              </a:rPr>
              <a:t>KOMISIJOS ĮGYVENDINIMO REGLAMENTAS (ES) 2024/2145, kuriuo nustatomos informacijos mainų Europos Sąjungos muitinės vieno langelio sertifikatų mainų sistemoje pagal Europos Parlamento ir Tarybos reglamentą (ES) 2022/2399 taisyklės</a:t>
            </a:r>
          </a:p>
        </p:txBody>
      </p:sp>
    </p:spTree>
    <p:extLst>
      <p:ext uri="{BB962C8B-B14F-4D97-AF65-F5344CB8AC3E}">
        <p14:creationId xmlns:p14="http://schemas.microsoft.com/office/powerpoint/2010/main" val="1686034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Lentelė 1">
            <a:extLst>
              <a:ext uri="{FF2B5EF4-FFF2-40B4-BE49-F238E27FC236}">
                <a16:creationId xmlns:a16="http://schemas.microsoft.com/office/drawing/2014/main" id="{14EEFDB4-2C75-8D02-F172-DED4A29B5655}"/>
              </a:ext>
            </a:extLst>
          </p:cNvPr>
          <p:cNvGraphicFramePr>
            <a:graphicFrameLocks noGrp="1"/>
          </p:cNvGraphicFramePr>
          <p:nvPr>
            <p:extLst>
              <p:ext uri="{D42A27DB-BD31-4B8C-83A1-F6EECF244321}">
                <p14:modId xmlns:p14="http://schemas.microsoft.com/office/powerpoint/2010/main" val="2609651075"/>
              </p:ext>
            </p:extLst>
          </p:nvPr>
        </p:nvGraphicFramePr>
        <p:xfrm>
          <a:off x="1454150" y="654050"/>
          <a:ext cx="8839202" cy="6477000"/>
        </p:xfrm>
        <a:graphic>
          <a:graphicData uri="http://schemas.openxmlformats.org/drawingml/2006/table">
            <a:tbl>
              <a:tblPr firstRow="1" firstCol="1" bandRow="1"/>
              <a:tblGrid>
                <a:gridCol w="1985791">
                  <a:extLst>
                    <a:ext uri="{9D8B030D-6E8A-4147-A177-3AD203B41FA5}">
                      <a16:colId xmlns:a16="http://schemas.microsoft.com/office/drawing/2014/main" val="1069431443"/>
                    </a:ext>
                  </a:extLst>
                </a:gridCol>
                <a:gridCol w="1187068">
                  <a:extLst>
                    <a:ext uri="{9D8B030D-6E8A-4147-A177-3AD203B41FA5}">
                      <a16:colId xmlns:a16="http://schemas.microsoft.com/office/drawing/2014/main" val="1695520790"/>
                    </a:ext>
                  </a:extLst>
                </a:gridCol>
                <a:gridCol w="1626825">
                  <a:extLst>
                    <a:ext uri="{9D8B030D-6E8A-4147-A177-3AD203B41FA5}">
                      <a16:colId xmlns:a16="http://schemas.microsoft.com/office/drawing/2014/main" val="1413927186"/>
                    </a:ext>
                  </a:extLst>
                </a:gridCol>
                <a:gridCol w="2288754">
                  <a:extLst>
                    <a:ext uri="{9D8B030D-6E8A-4147-A177-3AD203B41FA5}">
                      <a16:colId xmlns:a16="http://schemas.microsoft.com/office/drawing/2014/main" val="3666010333"/>
                    </a:ext>
                  </a:extLst>
                </a:gridCol>
                <a:gridCol w="1750764">
                  <a:extLst>
                    <a:ext uri="{9D8B030D-6E8A-4147-A177-3AD203B41FA5}">
                      <a16:colId xmlns:a16="http://schemas.microsoft.com/office/drawing/2014/main" val="2695763207"/>
                    </a:ext>
                  </a:extLst>
                </a:gridCol>
              </a:tblGrid>
              <a:tr h="696356">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Sąjungos ne muitinės formalumas</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Akronimas</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Sąjungos ne muitinės sistema</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Atitinkami Sąjungos teisės aktai </a:t>
                      </a:r>
                    </a:p>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 </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Dokumentų kodai</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8280066"/>
                  </a:ext>
                </a:extLst>
              </a:tr>
              <a:tr h="1014219">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Gyvūnams skirtas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bendrasis sveikatos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įvežimo dokumentas</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BSĮD-A</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TRACES</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Europos Parlamento ir Tarybos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reglamentas (ES) 2017/625</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C640</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33139758"/>
                  </a:ext>
                </a:extLst>
              </a:tr>
              <a:tr h="1014219">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Produktams skirtas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bendrasis sveikatos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įvežimo dokumentas</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BSĮD-P</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TRACES</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Reglamentas (ES) 2017/625</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N853</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7431260"/>
                  </a:ext>
                </a:extLst>
              </a:tr>
              <a:tr h="1845788">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Negyvūniniams pašarams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ir maisto produktams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skirtas bendrasis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sveikatos įvežimo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dokumentas</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BSĮD-D</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TRACES</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Reglamentas (ES) 2017/625</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C678</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9814912"/>
                  </a:ext>
                </a:extLst>
              </a:tr>
              <a:tr h="1527925">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Augalams ir augaliniams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produktams skirtas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bendrasis sveikatos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įvežimo dokumentas</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BSĮD-PP</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TRACES</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Reglamentas (ES) 2017/625</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C085</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67007258"/>
                  </a:ext>
                </a:extLst>
              </a:tr>
              <a:tr h="378493">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Pranešimas apie atvykimą</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NOA</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TRACES</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Reglamentas (ES) 2017/625</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C646</a:t>
                      </a:r>
                    </a:p>
                  </a:txBody>
                  <a:tcPr marL="56023" marR="56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88147301"/>
                  </a:ext>
                </a:extLst>
              </a:tr>
            </a:tbl>
          </a:graphicData>
        </a:graphic>
      </p:graphicFrame>
    </p:spTree>
    <p:extLst>
      <p:ext uri="{BB962C8B-B14F-4D97-AF65-F5344CB8AC3E}">
        <p14:creationId xmlns:p14="http://schemas.microsoft.com/office/powerpoint/2010/main" val="3640758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Lentelė 1">
            <a:extLst>
              <a:ext uri="{FF2B5EF4-FFF2-40B4-BE49-F238E27FC236}">
                <a16:creationId xmlns:a16="http://schemas.microsoft.com/office/drawing/2014/main" id="{0A70BD0D-51E4-3290-B79A-EADD134A23B5}"/>
              </a:ext>
            </a:extLst>
          </p:cNvPr>
          <p:cNvGraphicFramePr>
            <a:graphicFrameLocks noGrp="1"/>
          </p:cNvGraphicFramePr>
          <p:nvPr>
            <p:extLst>
              <p:ext uri="{D42A27DB-BD31-4B8C-83A1-F6EECF244321}">
                <p14:modId xmlns:p14="http://schemas.microsoft.com/office/powerpoint/2010/main" val="1973769027"/>
              </p:ext>
            </p:extLst>
          </p:nvPr>
        </p:nvGraphicFramePr>
        <p:xfrm>
          <a:off x="539750" y="577850"/>
          <a:ext cx="9601199" cy="6629399"/>
        </p:xfrm>
        <a:graphic>
          <a:graphicData uri="http://schemas.openxmlformats.org/drawingml/2006/table">
            <a:tbl>
              <a:tblPr firstRow="1" firstCol="1" bandRow="1"/>
              <a:tblGrid>
                <a:gridCol w="2156978">
                  <a:extLst>
                    <a:ext uri="{9D8B030D-6E8A-4147-A177-3AD203B41FA5}">
                      <a16:colId xmlns:a16="http://schemas.microsoft.com/office/drawing/2014/main" val="2390603925"/>
                    </a:ext>
                  </a:extLst>
                </a:gridCol>
                <a:gridCol w="1289402">
                  <a:extLst>
                    <a:ext uri="{9D8B030D-6E8A-4147-A177-3AD203B41FA5}">
                      <a16:colId xmlns:a16="http://schemas.microsoft.com/office/drawing/2014/main" val="1548475954"/>
                    </a:ext>
                  </a:extLst>
                </a:gridCol>
                <a:gridCol w="1767067">
                  <a:extLst>
                    <a:ext uri="{9D8B030D-6E8A-4147-A177-3AD203B41FA5}">
                      <a16:colId xmlns:a16="http://schemas.microsoft.com/office/drawing/2014/main" val="2713681520"/>
                    </a:ext>
                  </a:extLst>
                </a:gridCol>
                <a:gridCol w="2486060">
                  <a:extLst>
                    <a:ext uri="{9D8B030D-6E8A-4147-A177-3AD203B41FA5}">
                      <a16:colId xmlns:a16="http://schemas.microsoft.com/office/drawing/2014/main" val="1714075566"/>
                    </a:ext>
                  </a:extLst>
                </a:gridCol>
                <a:gridCol w="1901692">
                  <a:extLst>
                    <a:ext uri="{9D8B030D-6E8A-4147-A177-3AD203B41FA5}">
                      <a16:colId xmlns:a16="http://schemas.microsoft.com/office/drawing/2014/main" val="2910582838"/>
                    </a:ext>
                  </a:extLst>
                </a:gridCol>
              </a:tblGrid>
              <a:tr h="798148">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Organinės kilmės sertifikatas</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COI</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TRACES</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Europos Parlamento ir Tarybos </a:t>
                      </a:r>
                    </a:p>
                    <a:p>
                      <a:pPr algn="ct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reglamentas (ES) 2018/848</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C644</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00531896"/>
                  </a:ext>
                </a:extLst>
              </a:tr>
              <a:tr h="757887">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Ozono sluoksnį ardančių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medžiagų licencija</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ODS</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Licencijavimo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sistema ODS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2</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Europos Parlamento ir Tarybos reglamentas (ES) 2024/590</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E013, L100, Y797, Y798, Y799</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81187481"/>
                  </a:ext>
                </a:extLst>
              </a:tr>
              <a:tr h="1242949">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Fluorintos šiltnamio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efektą sukeliančios dujos</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F-GAS</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F-Dujų portalas </a:t>
                      </a:r>
                    </a:p>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 </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Europos Parlamento ir Tarybos reglamentas (ES) 2024/573</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Y123, Y986, Y152, Y154, Y125, Y120, C057, C079, C082, Y951, Y972, Y121, Y163, Y161</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20775866"/>
                  </a:ext>
                </a:extLst>
              </a:tr>
              <a:tr h="798148">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Kultūros vertybių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importo licencija</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ICG-L</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TRACES</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Europos Parlamento ir Tarybos </a:t>
                      </a:r>
                    </a:p>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reglamentas (ES) 2019/880</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L049</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02404990"/>
                  </a:ext>
                </a:extLst>
              </a:tr>
              <a:tr h="798148">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Kultūros vertybių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importuotojo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patvirtinimas</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ICG-S</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TRACES</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Europos Parlamento ir Tarybos </a:t>
                      </a:r>
                    </a:p>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reglamentas (ES) 2019/880</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L050, L065</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0920999"/>
                  </a:ext>
                </a:extLst>
              </a:tr>
              <a:tr h="798148">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Bendrasis kultūros </a:t>
                      </a:r>
                    </a:p>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vertybių aprašymas</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ICG-D</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TRACES</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Europos Parlamento ir Tarybos </a:t>
                      </a:r>
                    </a:p>
                    <a:p>
                      <a:pPr>
                        <a:lnSpc>
                          <a:spcPct val="107000"/>
                        </a:lnSpc>
                        <a:spcAft>
                          <a:spcPts val="800"/>
                        </a:spcAft>
                      </a:pPr>
                      <a:r>
                        <a:rPr lang="lt-LT" sz="1050" kern="100">
                          <a:effectLst/>
                          <a:latin typeface="Times New Roman" panose="02020603050405020304" pitchFamily="18" charset="0"/>
                          <a:ea typeface="Aptos" panose="020B0004020202020204" pitchFamily="34" charset="0"/>
                          <a:cs typeface="Times New Roman" panose="02020603050405020304" pitchFamily="18" charset="0"/>
                        </a:rPr>
                        <a:t>reglamentas (ES) 2019/880</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Y139</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6472224"/>
                  </a:ext>
                </a:extLst>
              </a:tr>
              <a:tr h="1435971">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Miškų teisės aktų </a:t>
                      </a:r>
                    </a:p>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vykdymo, miškų </a:t>
                      </a:r>
                    </a:p>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valdymo ir prekybos </a:t>
                      </a:r>
                    </a:p>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mediena importo </a:t>
                      </a:r>
                    </a:p>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leidimas</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FLEGT</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TRACES</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Tarybos reglamentas (EB) </a:t>
                      </a:r>
                    </a:p>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Nr. 2173/2005</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t-LT" sz="1050" kern="100" dirty="0">
                          <a:effectLst/>
                          <a:latin typeface="Times New Roman" panose="02020603050405020304" pitchFamily="18" charset="0"/>
                          <a:ea typeface="Aptos" panose="020B0004020202020204" pitchFamily="34" charset="0"/>
                          <a:cs typeface="Times New Roman" panose="02020603050405020304" pitchFamily="18" charset="0"/>
                        </a:rPr>
                        <a:t>C690</a:t>
                      </a:r>
                    </a:p>
                  </a:txBody>
                  <a:tcPr marL="48556" marR="485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68234185"/>
                  </a:ext>
                </a:extLst>
              </a:tr>
            </a:tbl>
          </a:graphicData>
        </a:graphic>
      </p:graphicFrame>
    </p:spTree>
    <p:extLst>
      <p:ext uri="{BB962C8B-B14F-4D97-AF65-F5344CB8AC3E}">
        <p14:creationId xmlns:p14="http://schemas.microsoft.com/office/powerpoint/2010/main" val="4076563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47871-4DB3-B16D-79B3-626F427F40FD}"/>
            </a:ext>
          </a:extLst>
        </p:cNvPr>
        <p:cNvGrpSpPr/>
        <p:nvPr/>
      </p:nvGrpSpPr>
      <p:grpSpPr>
        <a:xfrm>
          <a:off x="0" y="0"/>
          <a:ext cx="0" cy="0"/>
          <a:chOff x="0" y="0"/>
          <a:chExt cx="0" cy="0"/>
        </a:xfrm>
      </p:grpSpPr>
      <p:sp>
        <p:nvSpPr>
          <p:cNvPr id="3075" name="Content Placeholder 2">
            <a:extLst>
              <a:ext uri="{FF2B5EF4-FFF2-40B4-BE49-F238E27FC236}">
                <a16:creationId xmlns:a16="http://schemas.microsoft.com/office/drawing/2014/main" id="{BB73488D-5FEF-9419-428D-5147B772CFB4}"/>
              </a:ext>
            </a:extLst>
          </p:cNvPr>
          <p:cNvSpPr>
            <a:spLocks noGrp="1"/>
          </p:cNvSpPr>
          <p:nvPr>
            <p:ph idx="1"/>
          </p:nvPr>
        </p:nvSpPr>
        <p:spPr>
          <a:xfrm>
            <a:off x="844550" y="1035050"/>
            <a:ext cx="9589922" cy="5601533"/>
          </a:xfrm>
        </p:spPr>
        <p:txBody>
          <a:bodyPr/>
          <a:lstStyle/>
          <a:p>
            <a:pPr marL="457200" indent="-457200" algn="just">
              <a:buFont typeface="Arial" panose="020B0604020202020204" pitchFamily="34" charset="0"/>
              <a:buChar char="•"/>
            </a:pPr>
            <a:r>
              <a:rPr lang="lt-LT" altLang="en-US" sz="2800" dirty="0">
                <a:latin typeface="Arial" panose="020B0604020202020204" pitchFamily="34" charset="0"/>
                <a:cs typeface="Arial" panose="020B0604020202020204" pitchFamily="34" charset="0"/>
              </a:rPr>
              <a:t>Nuo 2025 m. gegužės 30 d. </a:t>
            </a:r>
            <a:r>
              <a:rPr lang="lt-LT" altLang="en-US" sz="2800" dirty="0" err="1">
                <a:latin typeface="Arial" panose="020B0604020202020204" pitchFamily="34" charset="0"/>
                <a:cs typeface="Arial" panose="020B0604020202020204" pitchFamily="34" charset="0"/>
              </a:rPr>
              <a:t>iMDAS</a:t>
            </a:r>
            <a:r>
              <a:rPr lang="lt-LT" altLang="en-US" sz="2800" dirty="0">
                <a:latin typeface="Arial" panose="020B0604020202020204" pitchFamily="34" charset="0"/>
                <a:cs typeface="Arial" panose="020B0604020202020204" pitchFamily="34" charset="0"/>
              </a:rPr>
              <a:t> ir NTKS bus įdiegta sertifikatų automatinė patikra. </a:t>
            </a:r>
          </a:p>
          <a:p>
            <a:pPr marL="457200" indent="-457200" algn="just">
              <a:buFont typeface="Arial" panose="020B0604020202020204" pitchFamily="34" charset="0"/>
              <a:buChar char="•"/>
            </a:pPr>
            <a:r>
              <a:rPr lang="lt-LT" altLang="en-US" sz="2800" dirty="0">
                <a:latin typeface="Arial" panose="020B0604020202020204" pitchFamily="34" charset="0"/>
                <a:cs typeface="Arial" panose="020B0604020202020204" pitchFamily="34" charset="0"/>
              </a:rPr>
              <a:t>Muitinės deklaracijose duomenys apie deklaruojamoms prekėms išduotus sertifikatus (leidimus) turi būti nurodyti duomenų elemente „Papildomasis dokumentas“                   (12 03 000 000).</a:t>
            </a:r>
          </a:p>
          <a:p>
            <a:pPr marL="457200" indent="-457200" algn="just">
              <a:buFont typeface="Arial" panose="020B0604020202020204" pitchFamily="34" charset="0"/>
              <a:buChar char="•"/>
            </a:pPr>
            <a:r>
              <a:rPr lang="lt-LT" altLang="en-US" sz="2800" dirty="0">
                <a:latin typeface="Arial" panose="020B0604020202020204" pitchFamily="34" charset="0"/>
                <a:cs typeface="Arial" panose="020B0604020202020204" pitchFamily="34" charset="0"/>
              </a:rPr>
              <a:t>Jeigu yra deklaruojama daugiau nei viena prekė, kuriai taikomi apribojimai, atitinkami sertifikatai turi būti įrašyti prie kiekvienos prekės atskirai. </a:t>
            </a:r>
          </a:p>
          <a:p>
            <a:pPr marL="457200" indent="-457200" algn="just">
              <a:buFont typeface="Arial" panose="020B0604020202020204" pitchFamily="34" charset="0"/>
              <a:buChar char="•"/>
            </a:pPr>
            <a:r>
              <a:rPr lang="lt-LT" altLang="en-US" sz="2800" dirty="0">
                <a:latin typeface="Arial" panose="020B0604020202020204" pitchFamily="34" charset="0"/>
                <a:cs typeface="Arial" panose="020B0604020202020204" pitchFamily="34" charset="0"/>
              </a:rPr>
              <a:t>Pažymėtina, kad prie vienos prekės galima įrašyti kelis skirtingus sertifikatus jeigu to reikalauja teisės aktai (pvz. BSDĮ-PP ir COI).</a:t>
            </a:r>
          </a:p>
          <a:p>
            <a:pPr marL="457200" indent="-457200" algn="just">
              <a:buFont typeface="Arial" panose="020B0604020202020204" pitchFamily="34" charset="0"/>
              <a:buChar char="•"/>
            </a:pPr>
            <a:endParaRPr lang="lt-LT" alt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6388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a:extLst>
              <a:ext uri="{FF2B5EF4-FFF2-40B4-BE49-F238E27FC236}">
                <a16:creationId xmlns:a16="http://schemas.microsoft.com/office/drawing/2014/main" id="{1B52565D-7939-D98C-1086-F4213EDE86D3}"/>
              </a:ext>
            </a:extLst>
          </p:cNvPr>
          <p:cNvSpPr>
            <a:spLocks noGrp="1"/>
          </p:cNvSpPr>
          <p:nvPr>
            <p:ph idx="1"/>
          </p:nvPr>
        </p:nvSpPr>
        <p:spPr>
          <a:xfrm>
            <a:off x="844550" y="1035050"/>
            <a:ext cx="9589922" cy="5601533"/>
          </a:xfrm>
        </p:spPr>
        <p:txBody>
          <a:bodyPr/>
          <a:lstStyle/>
          <a:p>
            <a:pPr marL="457200" indent="-457200" algn="just">
              <a:buFont typeface="Arial" panose="020B0604020202020204" pitchFamily="34" charset="0"/>
              <a:buChar char="•"/>
            </a:pPr>
            <a:r>
              <a:rPr lang="lt-LT" altLang="en-US" sz="2800" dirty="0" err="1">
                <a:latin typeface="Arial" panose="020B0604020202020204" pitchFamily="34" charset="0"/>
                <a:cs typeface="Arial" panose="020B0604020202020204" pitchFamily="34" charset="0"/>
              </a:rPr>
              <a:t>iMDAS</a:t>
            </a:r>
            <a:r>
              <a:rPr lang="lt-LT" altLang="en-US" sz="2800" dirty="0">
                <a:latin typeface="Arial" panose="020B0604020202020204" pitchFamily="34" charset="0"/>
                <a:cs typeface="Arial" panose="020B0604020202020204" pitchFamily="34" charset="0"/>
              </a:rPr>
              <a:t> deklaruojant prekes:</a:t>
            </a:r>
          </a:p>
          <a:p>
            <a:pPr marL="457200" indent="-457200" algn="just">
              <a:buFont typeface="Wingdings" panose="05000000000000000000" pitchFamily="2" charset="2"/>
              <a:buChar char="ü"/>
            </a:pPr>
            <a:r>
              <a:rPr lang="lt-LT" altLang="en-US" sz="2800" dirty="0">
                <a:latin typeface="Arial" panose="020B0604020202020204" pitchFamily="34" charset="0"/>
                <a:cs typeface="Arial" panose="020B0604020202020204" pitchFamily="34" charset="0"/>
              </a:rPr>
              <a:t>  atliekama sertifikato patikra (ar jis galiojantis, ar teisingai nurodytas numeris, ar tinkama būsena ir pan.)</a:t>
            </a:r>
          </a:p>
          <a:p>
            <a:pPr marL="457200" indent="-457200" algn="just">
              <a:buFont typeface="Wingdings" panose="05000000000000000000" pitchFamily="2" charset="2"/>
              <a:buChar char="ü"/>
            </a:pPr>
            <a:r>
              <a:rPr lang="lt-LT" altLang="en-US" sz="2800" dirty="0">
                <a:latin typeface="Arial" panose="020B0604020202020204" pitchFamily="34" charset="0"/>
                <a:cs typeface="Arial" panose="020B0604020202020204" pitchFamily="34" charset="0"/>
              </a:rPr>
              <a:t>atliekama kiekio kontrolė (ar deklaruojamos prekės kiekio užtenka pagal atitinkamą sertifikatą)</a:t>
            </a:r>
          </a:p>
          <a:p>
            <a:pPr marL="457200" indent="-457200" algn="just">
              <a:buFont typeface="Arial" panose="020B0604020202020204" pitchFamily="34" charset="0"/>
              <a:buChar char="•"/>
            </a:pPr>
            <a:r>
              <a:rPr lang="lt-LT" altLang="en-US" sz="2800" dirty="0">
                <a:latin typeface="Arial" panose="020B0604020202020204" pitchFamily="34" charset="0"/>
                <a:cs typeface="Arial" panose="020B0604020202020204" pitchFamily="34" charset="0"/>
              </a:rPr>
              <a:t>NTKS deklaruojant prekes:</a:t>
            </a:r>
          </a:p>
          <a:p>
            <a:pPr marL="457200" indent="-457200" algn="just">
              <a:buFont typeface="Wingdings" panose="05000000000000000000" pitchFamily="2" charset="2"/>
              <a:buChar char="ü"/>
            </a:pPr>
            <a:r>
              <a:rPr lang="lt-LT" altLang="en-US" sz="2800" dirty="0">
                <a:latin typeface="Arial" panose="020B0604020202020204" pitchFamily="34" charset="0"/>
                <a:cs typeface="Arial" panose="020B0604020202020204" pitchFamily="34" charset="0"/>
              </a:rPr>
              <a:t> atliekama sertifikato patikra (ar jis galiojantis, ar teisingai nurodytas numeris, ar tinkama būsena ir pan.)</a:t>
            </a:r>
          </a:p>
          <a:p>
            <a:pPr algn="just"/>
            <a:endParaRPr lang="lt-LT" altLang="en-US" sz="2800" dirty="0">
              <a:latin typeface="Arial" panose="020B0604020202020204" pitchFamily="34" charset="0"/>
              <a:cs typeface="Arial" panose="020B0604020202020204" pitchFamily="34" charset="0"/>
            </a:endParaRPr>
          </a:p>
          <a:p>
            <a:pPr algn="just"/>
            <a:r>
              <a:rPr lang="lt-LT" altLang="en-US" sz="2800" dirty="0">
                <a:latin typeface="Arial" panose="020B0604020202020204" pitchFamily="34" charset="0"/>
                <a:cs typeface="Arial" panose="020B0604020202020204" pitchFamily="34" charset="0"/>
              </a:rPr>
              <a:t>Pažymėtina, kad sistemos sertifikato patikrą atlieka du kartus: kai deklaracija yra pateikta, bet dar nepriimtas (prieš MRN suteikimą) ir kai deklaracija yra priimta bei jai suteikiamas MRN.</a:t>
            </a:r>
          </a:p>
        </p:txBody>
      </p:sp>
    </p:spTree>
    <p:extLst>
      <p:ext uri="{BB962C8B-B14F-4D97-AF65-F5344CB8AC3E}">
        <p14:creationId xmlns:p14="http://schemas.microsoft.com/office/powerpoint/2010/main" val="1319059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BDD0E7A2-1169-9DB3-B72F-23D8DBBB2CDE}"/>
              </a:ext>
            </a:extLst>
          </p:cNvPr>
          <p:cNvSpPr>
            <a:spLocks noGrp="1"/>
          </p:cNvSpPr>
          <p:nvPr>
            <p:ph type="title"/>
          </p:nvPr>
        </p:nvSpPr>
        <p:spPr>
          <a:xfrm>
            <a:off x="1606549" y="455040"/>
            <a:ext cx="8610601" cy="738664"/>
          </a:xfrm>
        </p:spPr>
        <p:txBody>
          <a:bodyPr/>
          <a:lstStyle/>
          <a:p>
            <a:pPr algn="ctr"/>
            <a:r>
              <a:rPr lang="lt-LT" altLang="en-US" sz="4800" dirty="0">
                <a:solidFill>
                  <a:schemeClr val="tx1"/>
                </a:solidFill>
                <a:latin typeface="Arial Black" panose="020B0A04020102020204" pitchFamily="34" charset="0"/>
              </a:rPr>
              <a:t>IŠVADOS</a:t>
            </a:r>
            <a:endParaRPr lang="en-US" altLang="en-US" sz="4800" dirty="0">
              <a:solidFill>
                <a:schemeClr val="tx1"/>
              </a:solidFill>
              <a:latin typeface="Arial Black" panose="020B0A04020102020204" pitchFamily="34" charset="0"/>
            </a:endParaRPr>
          </a:p>
        </p:txBody>
      </p:sp>
      <p:sp>
        <p:nvSpPr>
          <p:cNvPr id="3075" name="Content Placeholder 2">
            <a:extLst>
              <a:ext uri="{FF2B5EF4-FFF2-40B4-BE49-F238E27FC236}">
                <a16:creationId xmlns:a16="http://schemas.microsoft.com/office/drawing/2014/main" id="{1B52565D-7939-D98C-1086-F4213EDE86D3}"/>
              </a:ext>
            </a:extLst>
          </p:cNvPr>
          <p:cNvSpPr>
            <a:spLocks noGrp="1"/>
          </p:cNvSpPr>
          <p:nvPr>
            <p:ph idx="1"/>
          </p:nvPr>
        </p:nvSpPr>
        <p:spPr>
          <a:xfrm>
            <a:off x="844550" y="2101850"/>
            <a:ext cx="9372600" cy="5170646"/>
          </a:xfrm>
        </p:spPr>
        <p:txBody>
          <a:bodyPr/>
          <a:lstStyle/>
          <a:p>
            <a:pPr marL="514350" indent="-514350" algn="just">
              <a:buAutoNum type="arabicPeriod"/>
            </a:pPr>
            <a:r>
              <a:rPr lang="lt-LT" altLang="en-US" sz="2800" dirty="0">
                <a:latin typeface="Arial" panose="020B0604020202020204" pitchFamily="34" charset="0"/>
                <a:cs typeface="Arial" panose="020B0604020202020204" pitchFamily="34" charset="0"/>
              </a:rPr>
              <a:t>Muitinės deklaracijose duomenys apie deklaruojamoms prekėms išduotus sertifikatus (leidimus) turi būti nurodyti duomenų elemente „Papildomasis dokumentas“ (</a:t>
            </a:r>
            <a:r>
              <a:rPr lang="lt-LT" altLang="en-US" sz="2800" i="1" dirty="0">
                <a:latin typeface="Arial" panose="020B0604020202020204" pitchFamily="34" charset="0"/>
                <a:cs typeface="Arial" panose="020B0604020202020204" pitchFamily="34" charset="0"/>
              </a:rPr>
              <a:t>12 03 000 000</a:t>
            </a:r>
            <a:r>
              <a:rPr lang="lt-LT" altLang="en-US" sz="2800" dirty="0">
                <a:latin typeface="Arial" panose="020B0604020202020204" pitchFamily="34" charset="0"/>
                <a:cs typeface="Arial" panose="020B0604020202020204" pitchFamily="34" charset="0"/>
              </a:rPr>
              <a:t>).</a:t>
            </a:r>
          </a:p>
          <a:p>
            <a:pPr marL="514350" indent="-514350" algn="just">
              <a:buAutoNum type="arabicPeriod"/>
            </a:pPr>
            <a:r>
              <a:rPr lang="lt-LT" altLang="en-US" sz="2800" dirty="0">
                <a:latin typeface="Arial" panose="020B0604020202020204" pitchFamily="34" charset="0"/>
                <a:cs typeface="Arial" panose="020B0604020202020204" pitchFamily="34" charset="0"/>
              </a:rPr>
              <a:t>Jeigu yra deklaruojama daugiau nei viena prekė, kuriai taikomi apribojimai, atitinkami sertifikatai turi būti įrašyti </a:t>
            </a:r>
            <a:r>
              <a:rPr lang="lt-LT" altLang="en-US" sz="2800" u="sng" dirty="0">
                <a:latin typeface="Arial" panose="020B0604020202020204" pitchFamily="34" charset="0"/>
                <a:cs typeface="Arial" panose="020B0604020202020204" pitchFamily="34" charset="0"/>
              </a:rPr>
              <a:t>prie kiekvienos prekės atskirai</a:t>
            </a:r>
            <a:r>
              <a:rPr lang="lt-LT" altLang="en-US" sz="2800" dirty="0">
                <a:latin typeface="Arial" panose="020B0604020202020204" pitchFamily="34" charset="0"/>
                <a:cs typeface="Arial" panose="020B0604020202020204" pitchFamily="34" charset="0"/>
              </a:rPr>
              <a:t>. </a:t>
            </a:r>
          </a:p>
          <a:p>
            <a:pPr marL="514350" indent="-514350" algn="just">
              <a:buAutoNum type="arabicPeriod"/>
            </a:pPr>
            <a:r>
              <a:rPr lang="lt-LT" altLang="en-US" sz="2800" dirty="0">
                <a:latin typeface="Arial" panose="020B0604020202020204" pitchFamily="34" charset="0"/>
                <a:cs typeface="Arial" panose="020B0604020202020204" pitchFamily="34" charset="0"/>
              </a:rPr>
              <a:t>Kuo tiksliau duomenys atitiks muitinės deklaracijoje nurodytus duomenis ir išduotame sertifikate nurodytus duomenis, tuo didesnė tikimybė greičiau sulaukti teigiamo sprendimo dėl atitinkamos muitinės deklaracijos įforminimo.</a:t>
            </a:r>
          </a:p>
        </p:txBody>
      </p:sp>
    </p:spTree>
    <p:extLst>
      <p:ext uri="{BB962C8B-B14F-4D97-AF65-F5344CB8AC3E}">
        <p14:creationId xmlns:p14="http://schemas.microsoft.com/office/powerpoint/2010/main" val="2908651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Alytaus rajono savivaldybės administracija">
            <a:extLst>
              <a:ext uri="{FF2B5EF4-FFF2-40B4-BE49-F238E27FC236}">
                <a16:creationId xmlns:a16="http://schemas.microsoft.com/office/drawing/2014/main" id="{95D5F6EE-CE58-2C99-A273-3BFA542F2E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3188" y="1625651"/>
            <a:ext cx="5706727" cy="4282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CE0C8E3-35B2-D821-B4B2-8A85D0939DEE}"/>
              </a:ext>
            </a:extLst>
          </p:cNvPr>
          <p:cNvSpPr/>
          <p:nvPr/>
        </p:nvSpPr>
        <p:spPr>
          <a:xfrm>
            <a:off x="0" y="0"/>
            <a:ext cx="10833100" cy="7708900"/>
          </a:xfrm>
          <a:prstGeom prst="rect">
            <a:avLst/>
          </a:prstGeom>
          <a:solidFill>
            <a:srgbClr val="FECC00"/>
          </a:solidFill>
          <a:ln>
            <a:solidFill>
              <a:srgbClr val="FE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2" name="Picture 1" descr="Logo&#10;&#10;Description automatically generated">
            <a:extLst>
              <a:ext uri="{FF2B5EF4-FFF2-40B4-BE49-F238E27FC236}">
                <a16:creationId xmlns:a16="http://schemas.microsoft.com/office/drawing/2014/main" id="{A37D3E78-2C60-EFCC-5D48-D618EB8D08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48072" y="627357"/>
            <a:ext cx="4536956" cy="4560767"/>
          </a:xfrm>
          <a:prstGeom prst="rect">
            <a:avLst/>
          </a:prstGeom>
        </p:spPr>
      </p:pic>
      <p:sp>
        <p:nvSpPr>
          <p:cNvPr id="13" name="object 15">
            <a:extLst>
              <a:ext uri="{FF2B5EF4-FFF2-40B4-BE49-F238E27FC236}">
                <a16:creationId xmlns:a16="http://schemas.microsoft.com/office/drawing/2014/main" id="{52C62939-8717-9939-3F6F-FC3010FE5E82}"/>
              </a:ext>
            </a:extLst>
          </p:cNvPr>
          <p:cNvSpPr txBox="1"/>
          <p:nvPr/>
        </p:nvSpPr>
        <p:spPr>
          <a:xfrm>
            <a:off x="0" y="5429920"/>
            <a:ext cx="10833100" cy="1243930"/>
          </a:xfrm>
          <a:prstGeom prst="rect">
            <a:avLst/>
          </a:prstGeom>
        </p:spPr>
        <p:txBody>
          <a:bodyPr vert="horz" wrap="square" lIns="0" tIns="12700" rIns="0" bIns="0" rtlCol="0">
            <a:spAutoFit/>
          </a:bodyPr>
          <a:lstStyle/>
          <a:p>
            <a:pPr marL="782320" algn="ctr"/>
            <a:r>
              <a:rPr lang="lt-LT" sz="2000" b="1" dirty="0">
                <a:solidFill>
                  <a:srgbClr val="2B2A29"/>
                </a:solidFill>
                <a:latin typeface="Arial"/>
                <a:cs typeface="Arial"/>
              </a:rPr>
              <a:t>Muitinės</a:t>
            </a:r>
            <a:r>
              <a:rPr sz="2000" b="1" spc="10" dirty="0">
                <a:solidFill>
                  <a:srgbClr val="2B2A29"/>
                </a:solidFill>
                <a:latin typeface="Arial"/>
                <a:cs typeface="Arial"/>
              </a:rPr>
              <a:t> </a:t>
            </a:r>
            <a:r>
              <a:rPr lang="lt-LT" sz="2000" b="1" spc="-10" dirty="0">
                <a:solidFill>
                  <a:srgbClr val="2B2A29"/>
                </a:solidFill>
                <a:latin typeface="Arial"/>
                <a:cs typeface="Arial"/>
              </a:rPr>
              <a:t>departamentas </a:t>
            </a:r>
            <a:r>
              <a:rPr lang="lt-LT" sz="2000" b="1" dirty="0">
                <a:solidFill>
                  <a:srgbClr val="2B2A29"/>
                </a:solidFill>
                <a:latin typeface="Arial"/>
                <a:cs typeface="Arial"/>
              </a:rPr>
              <a:t>prie</a:t>
            </a:r>
            <a:r>
              <a:rPr sz="2000" b="1" spc="10" dirty="0">
                <a:solidFill>
                  <a:srgbClr val="2B2A29"/>
                </a:solidFill>
                <a:latin typeface="Arial"/>
                <a:cs typeface="Arial"/>
              </a:rPr>
              <a:t> </a:t>
            </a:r>
            <a:r>
              <a:rPr sz="2000" b="1" dirty="0">
                <a:solidFill>
                  <a:srgbClr val="2B2A29"/>
                </a:solidFill>
                <a:latin typeface="Arial"/>
                <a:cs typeface="Arial"/>
              </a:rPr>
              <a:t>Lietuvos</a:t>
            </a:r>
            <a:r>
              <a:rPr sz="2000" b="1" spc="10" dirty="0">
                <a:solidFill>
                  <a:srgbClr val="2B2A29"/>
                </a:solidFill>
                <a:latin typeface="Arial"/>
                <a:cs typeface="Arial"/>
              </a:rPr>
              <a:t> </a:t>
            </a:r>
            <a:r>
              <a:rPr sz="2000" b="1" dirty="0">
                <a:solidFill>
                  <a:srgbClr val="2B2A29"/>
                </a:solidFill>
                <a:latin typeface="Arial"/>
                <a:cs typeface="Arial"/>
              </a:rPr>
              <a:t>Respublikos</a:t>
            </a:r>
            <a:r>
              <a:rPr sz="2000" b="1" spc="15" dirty="0">
                <a:solidFill>
                  <a:srgbClr val="2B2A29"/>
                </a:solidFill>
                <a:latin typeface="Arial"/>
                <a:cs typeface="Arial"/>
              </a:rPr>
              <a:t> </a:t>
            </a:r>
            <a:r>
              <a:rPr sz="2000" b="1" dirty="0">
                <a:solidFill>
                  <a:srgbClr val="2B2A29"/>
                </a:solidFill>
                <a:latin typeface="Arial"/>
                <a:cs typeface="Arial"/>
              </a:rPr>
              <a:t>ﬁnansų</a:t>
            </a:r>
            <a:r>
              <a:rPr sz="2000" b="1" spc="10" dirty="0">
                <a:solidFill>
                  <a:srgbClr val="2B2A29"/>
                </a:solidFill>
                <a:latin typeface="Arial"/>
                <a:cs typeface="Arial"/>
              </a:rPr>
              <a:t> </a:t>
            </a:r>
            <a:r>
              <a:rPr sz="2000" b="1" spc="-10" dirty="0">
                <a:solidFill>
                  <a:srgbClr val="2B2A29"/>
                </a:solidFill>
                <a:latin typeface="Arial"/>
                <a:cs typeface="Arial"/>
              </a:rPr>
              <a:t>ministerijos</a:t>
            </a:r>
            <a:endParaRPr sz="2000" dirty="0">
              <a:latin typeface="Arial"/>
              <a:cs typeface="Arial"/>
            </a:endParaRPr>
          </a:p>
          <a:p>
            <a:pPr marL="2280285" marR="1885950" indent="-400685" algn="ctr"/>
            <a:r>
              <a:rPr sz="2000" b="1" dirty="0">
                <a:solidFill>
                  <a:srgbClr val="2B2A29"/>
                </a:solidFill>
                <a:latin typeface="Arial"/>
                <a:cs typeface="Arial"/>
              </a:rPr>
              <a:t>A.</a:t>
            </a:r>
            <a:r>
              <a:rPr sz="2000" b="1" spc="-10" dirty="0">
                <a:solidFill>
                  <a:srgbClr val="2B2A29"/>
                </a:solidFill>
                <a:latin typeface="Arial"/>
                <a:cs typeface="Arial"/>
              </a:rPr>
              <a:t> </a:t>
            </a:r>
            <a:r>
              <a:rPr sz="2000" b="1" dirty="0">
                <a:solidFill>
                  <a:srgbClr val="2B2A29"/>
                </a:solidFill>
                <a:latin typeface="Arial"/>
                <a:cs typeface="Arial"/>
              </a:rPr>
              <a:t>Jakšto</a:t>
            </a:r>
            <a:r>
              <a:rPr sz="2000" b="1" spc="-5" dirty="0">
                <a:solidFill>
                  <a:srgbClr val="2B2A29"/>
                </a:solidFill>
                <a:latin typeface="Arial"/>
                <a:cs typeface="Arial"/>
              </a:rPr>
              <a:t> </a:t>
            </a:r>
            <a:r>
              <a:rPr sz="2000" b="1" dirty="0">
                <a:solidFill>
                  <a:srgbClr val="2B2A29"/>
                </a:solidFill>
                <a:latin typeface="Arial"/>
                <a:cs typeface="Arial"/>
              </a:rPr>
              <a:t>g.</a:t>
            </a:r>
            <a:r>
              <a:rPr sz="2000" b="1" spc="-5" dirty="0">
                <a:solidFill>
                  <a:srgbClr val="2B2A29"/>
                </a:solidFill>
                <a:latin typeface="Arial"/>
                <a:cs typeface="Arial"/>
              </a:rPr>
              <a:t> </a:t>
            </a:r>
            <a:r>
              <a:rPr sz="2000" b="1" dirty="0">
                <a:solidFill>
                  <a:srgbClr val="2B2A29"/>
                </a:solidFill>
                <a:latin typeface="Arial"/>
                <a:cs typeface="Arial"/>
              </a:rPr>
              <a:t>1,</a:t>
            </a:r>
            <a:r>
              <a:rPr sz="2000" b="1" spc="-5" dirty="0">
                <a:solidFill>
                  <a:srgbClr val="2B2A29"/>
                </a:solidFill>
                <a:latin typeface="Arial"/>
                <a:cs typeface="Arial"/>
              </a:rPr>
              <a:t> </a:t>
            </a:r>
            <a:r>
              <a:rPr sz="2000" b="1" spc="-50" dirty="0">
                <a:solidFill>
                  <a:srgbClr val="2B2A29"/>
                </a:solidFill>
                <a:latin typeface="Arial"/>
                <a:cs typeface="Arial"/>
              </a:rPr>
              <a:t>LT-</a:t>
            </a:r>
            <a:r>
              <a:rPr sz="2000" b="1" spc="-10" dirty="0">
                <a:solidFill>
                  <a:srgbClr val="2B2A29"/>
                </a:solidFill>
                <a:latin typeface="Arial"/>
                <a:cs typeface="Arial"/>
              </a:rPr>
              <a:t>01105</a:t>
            </a:r>
            <a:r>
              <a:rPr sz="2000" b="1" spc="-5" dirty="0">
                <a:solidFill>
                  <a:srgbClr val="2B2A29"/>
                </a:solidFill>
                <a:latin typeface="Arial"/>
                <a:cs typeface="Arial"/>
              </a:rPr>
              <a:t> </a:t>
            </a:r>
            <a:r>
              <a:rPr sz="2000" b="1" spc="-10" dirty="0">
                <a:solidFill>
                  <a:srgbClr val="2B2A29"/>
                </a:solidFill>
                <a:latin typeface="Arial"/>
                <a:cs typeface="Arial"/>
              </a:rPr>
              <a:t>Vilnius </a:t>
            </a:r>
            <a:r>
              <a:rPr sz="2000" b="1" spc="-10" dirty="0">
                <a:solidFill>
                  <a:srgbClr val="2B2A29"/>
                </a:solidFill>
                <a:latin typeface="Arial"/>
                <a:cs typeface="Arial"/>
                <a:hlinkClick r:id="rId4"/>
              </a:rPr>
              <a:t>www.lrmuitine.lt</a:t>
            </a:r>
            <a:endParaRPr sz="2000" dirty="0">
              <a:latin typeface="Arial"/>
              <a:cs typeface="Arial"/>
            </a:endParaRPr>
          </a:p>
          <a:p>
            <a:pPr marR="5715" algn="ctr"/>
            <a:r>
              <a:rPr sz="2000" b="1" spc="-10" dirty="0">
                <a:solidFill>
                  <a:srgbClr val="2B2A29"/>
                </a:solidFill>
                <a:latin typeface="Arial"/>
                <a:cs typeface="Arial"/>
              </a:rPr>
              <a:t>facebook.com/Lietuvosmuitine</a:t>
            </a:r>
            <a:endParaRPr sz="2000" dirty="0">
              <a:latin typeface="Arial"/>
              <a:cs typeface="Arial"/>
            </a:endParaRPr>
          </a:p>
          <a:p>
            <a:pPr marR="5715" algn="ctr"/>
            <a:r>
              <a:rPr sz="2000" b="1" spc="-10" dirty="0">
                <a:solidFill>
                  <a:srgbClr val="2B2A29"/>
                </a:solidFill>
                <a:latin typeface="Arial"/>
                <a:cs typeface="Arial"/>
                <a:hlinkClick r:id="rId5"/>
              </a:rPr>
              <a:t>https://www.youtube.com/user/LietuvosMuitine</a:t>
            </a:r>
            <a:endParaRPr sz="2000" dirty="0">
              <a:latin typeface="Arial"/>
              <a:cs typeface="Arial"/>
            </a:endParaRPr>
          </a:p>
        </p:txBody>
      </p:sp>
      <p:pic>
        <p:nvPicPr>
          <p:cNvPr id="25" name="Picture 24">
            <a:extLst>
              <a:ext uri="{FF2B5EF4-FFF2-40B4-BE49-F238E27FC236}">
                <a16:creationId xmlns:a16="http://schemas.microsoft.com/office/drawing/2014/main" id="{5F1CC369-3D25-A6DC-7AC2-5B5CC1C56E51}"/>
              </a:ext>
            </a:extLst>
          </p:cNvPr>
          <p:cNvPicPr>
            <a:picLocks noChangeAspect="1"/>
          </p:cNvPicPr>
          <p:nvPr/>
        </p:nvPicPr>
        <p:blipFill>
          <a:blip r:embed="rId6"/>
          <a:stretch>
            <a:fillRect/>
          </a:stretch>
        </p:blipFill>
        <p:spPr>
          <a:xfrm>
            <a:off x="0" y="-31750"/>
            <a:ext cx="10833100" cy="84304"/>
          </a:xfrm>
          <a:prstGeom prst="rect">
            <a:avLst/>
          </a:prstGeom>
        </p:spPr>
      </p:pic>
    </p:spTree>
    <p:extLst>
      <p:ext uri="{BB962C8B-B14F-4D97-AF65-F5344CB8AC3E}">
        <p14:creationId xmlns:p14="http://schemas.microsoft.com/office/powerpoint/2010/main" val="402705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2" name="object 12"/>
          <p:cNvGrpSpPr/>
          <p:nvPr/>
        </p:nvGrpSpPr>
        <p:grpSpPr>
          <a:xfrm>
            <a:off x="6350" y="-31750"/>
            <a:ext cx="10884195" cy="155333"/>
            <a:chOff x="4587126" y="2312456"/>
            <a:chExt cx="5453380" cy="67945"/>
          </a:xfrm>
        </p:grpSpPr>
        <p:sp>
          <p:nvSpPr>
            <p:cNvPr id="13" name="object 13"/>
            <p:cNvSpPr/>
            <p:nvPr/>
          </p:nvSpPr>
          <p:spPr>
            <a:xfrm>
              <a:off x="4587126" y="2312456"/>
              <a:ext cx="1816100" cy="67945"/>
            </a:xfrm>
            <a:custGeom>
              <a:avLst/>
              <a:gdLst/>
              <a:ahLst/>
              <a:cxnLst/>
              <a:rect l="l" t="t" r="r" b="b"/>
              <a:pathLst>
                <a:path w="1816100" h="67944">
                  <a:moveTo>
                    <a:pt x="1815552" y="0"/>
                  </a:moveTo>
                  <a:lnTo>
                    <a:pt x="192471" y="25"/>
                  </a:lnTo>
                  <a:lnTo>
                    <a:pt x="121403" y="25"/>
                  </a:lnTo>
                  <a:lnTo>
                    <a:pt x="74262" y="2688"/>
                  </a:lnTo>
                  <a:lnTo>
                    <a:pt x="35660" y="9938"/>
                  </a:lnTo>
                  <a:lnTo>
                    <a:pt x="9578" y="20669"/>
                  </a:lnTo>
                  <a:lnTo>
                    <a:pt x="0" y="33779"/>
                  </a:lnTo>
                  <a:lnTo>
                    <a:pt x="9578" y="46882"/>
                  </a:lnTo>
                  <a:lnTo>
                    <a:pt x="35660" y="57613"/>
                  </a:lnTo>
                  <a:lnTo>
                    <a:pt x="74262" y="64863"/>
                  </a:lnTo>
                  <a:lnTo>
                    <a:pt x="121403" y="67525"/>
                  </a:lnTo>
                  <a:lnTo>
                    <a:pt x="1815552" y="67525"/>
                  </a:lnTo>
                  <a:lnTo>
                    <a:pt x="1815552" y="0"/>
                  </a:lnTo>
                  <a:close/>
                </a:path>
              </a:pathLst>
            </a:custGeom>
            <a:solidFill>
              <a:srgbClr val="FDBB26"/>
            </a:solidFill>
          </p:spPr>
          <p:txBody>
            <a:bodyPr wrap="square" lIns="0" tIns="0" rIns="0" bIns="0" rtlCol="0"/>
            <a:lstStyle/>
            <a:p>
              <a:endParaRPr/>
            </a:p>
          </p:txBody>
        </p:sp>
        <p:sp>
          <p:nvSpPr>
            <p:cNvPr id="14" name="object 14"/>
            <p:cNvSpPr/>
            <p:nvPr/>
          </p:nvSpPr>
          <p:spPr>
            <a:xfrm>
              <a:off x="6402683" y="2312456"/>
              <a:ext cx="1819275" cy="67945"/>
            </a:xfrm>
            <a:custGeom>
              <a:avLst/>
              <a:gdLst/>
              <a:ahLst/>
              <a:cxnLst/>
              <a:rect l="l" t="t" r="r" b="b"/>
              <a:pathLst>
                <a:path w="1819275" h="67944">
                  <a:moveTo>
                    <a:pt x="1818867" y="0"/>
                  </a:moveTo>
                  <a:lnTo>
                    <a:pt x="0" y="0"/>
                  </a:lnTo>
                  <a:lnTo>
                    <a:pt x="0" y="67525"/>
                  </a:lnTo>
                  <a:lnTo>
                    <a:pt x="1818867" y="67525"/>
                  </a:lnTo>
                  <a:lnTo>
                    <a:pt x="1818867" y="0"/>
                  </a:lnTo>
                  <a:close/>
                </a:path>
              </a:pathLst>
            </a:custGeom>
            <a:solidFill>
              <a:srgbClr val="126A3A"/>
            </a:solidFill>
          </p:spPr>
          <p:txBody>
            <a:bodyPr wrap="square" lIns="0" tIns="0" rIns="0" bIns="0" rtlCol="0"/>
            <a:lstStyle/>
            <a:p>
              <a:endParaRPr/>
            </a:p>
          </p:txBody>
        </p:sp>
        <p:sp>
          <p:nvSpPr>
            <p:cNvPr id="15" name="object 15"/>
            <p:cNvSpPr/>
            <p:nvPr/>
          </p:nvSpPr>
          <p:spPr>
            <a:xfrm>
              <a:off x="8221554" y="2312456"/>
              <a:ext cx="1819275" cy="67945"/>
            </a:xfrm>
            <a:custGeom>
              <a:avLst/>
              <a:gdLst/>
              <a:ahLst/>
              <a:cxnLst/>
              <a:rect l="l" t="t" r="r" b="b"/>
              <a:pathLst>
                <a:path w="1819275" h="67944">
                  <a:moveTo>
                    <a:pt x="1697454" y="11"/>
                  </a:moveTo>
                  <a:lnTo>
                    <a:pt x="0" y="0"/>
                  </a:lnTo>
                  <a:lnTo>
                    <a:pt x="0" y="67525"/>
                  </a:lnTo>
                  <a:lnTo>
                    <a:pt x="1697454" y="67510"/>
                  </a:lnTo>
                  <a:lnTo>
                    <a:pt x="1744601" y="64848"/>
                  </a:lnTo>
                  <a:lnTo>
                    <a:pt x="1783202" y="57599"/>
                  </a:lnTo>
                  <a:lnTo>
                    <a:pt x="1818855" y="33757"/>
                  </a:lnTo>
                  <a:lnTo>
                    <a:pt x="1809279" y="20654"/>
                  </a:lnTo>
                  <a:lnTo>
                    <a:pt x="1783202" y="9923"/>
                  </a:lnTo>
                  <a:lnTo>
                    <a:pt x="1744601" y="2673"/>
                  </a:lnTo>
                  <a:lnTo>
                    <a:pt x="1697454" y="11"/>
                  </a:lnTo>
                  <a:close/>
                </a:path>
              </a:pathLst>
            </a:custGeom>
            <a:solidFill>
              <a:srgbClr val="E31E24"/>
            </a:solidFill>
          </p:spPr>
          <p:txBody>
            <a:bodyPr wrap="square" lIns="0" tIns="0" rIns="0" bIns="0" rtlCol="0"/>
            <a:lstStyle/>
            <a:p>
              <a:endParaRPr/>
            </a:p>
          </p:txBody>
        </p:sp>
        <p:sp>
          <p:nvSpPr>
            <p:cNvPr id="16" name="object 16"/>
            <p:cNvSpPr/>
            <p:nvPr/>
          </p:nvSpPr>
          <p:spPr>
            <a:xfrm>
              <a:off x="4587138" y="2312456"/>
              <a:ext cx="1816100" cy="67945"/>
            </a:xfrm>
            <a:custGeom>
              <a:avLst/>
              <a:gdLst/>
              <a:ahLst/>
              <a:cxnLst/>
              <a:rect l="l" t="t" r="r" b="b"/>
              <a:pathLst>
                <a:path w="1816100" h="67944">
                  <a:moveTo>
                    <a:pt x="1694148" y="25"/>
                  </a:moveTo>
                  <a:lnTo>
                    <a:pt x="1623081" y="25"/>
                  </a:lnTo>
                  <a:lnTo>
                    <a:pt x="0" y="0"/>
                  </a:lnTo>
                  <a:lnTo>
                    <a:pt x="0" y="67525"/>
                  </a:lnTo>
                  <a:lnTo>
                    <a:pt x="1694148" y="67525"/>
                  </a:lnTo>
                  <a:lnTo>
                    <a:pt x="1741287" y="64863"/>
                  </a:lnTo>
                  <a:lnTo>
                    <a:pt x="1779889" y="57613"/>
                  </a:lnTo>
                  <a:lnTo>
                    <a:pt x="1805972" y="46882"/>
                  </a:lnTo>
                  <a:lnTo>
                    <a:pt x="1815551" y="33779"/>
                  </a:lnTo>
                  <a:lnTo>
                    <a:pt x="1805972" y="20669"/>
                  </a:lnTo>
                  <a:lnTo>
                    <a:pt x="1779889" y="9938"/>
                  </a:lnTo>
                  <a:lnTo>
                    <a:pt x="1741287" y="2688"/>
                  </a:lnTo>
                  <a:lnTo>
                    <a:pt x="1694148" y="25"/>
                  </a:lnTo>
                  <a:close/>
                </a:path>
              </a:pathLst>
            </a:custGeom>
            <a:solidFill>
              <a:srgbClr val="FDBB26"/>
            </a:solidFill>
          </p:spPr>
          <p:txBody>
            <a:bodyPr wrap="square" lIns="0" tIns="0" rIns="0" bIns="0" rtlCol="0"/>
            <a:lstStyle/>
            <a:p>
              <a:endParaRPr/>
            </a:p>
          </p:txBody>
        </p:sp>
        <p:sp>
          <p:nvSpPr>
            <p:cNvPr id="17" name="object 17"/>
            <p:cNvSpPr/>
            <p:nvPr/>
          </p:nvSpPr>
          <p:spPr>
            <a:xfrm>
              <a:off x="8221554" y="2312456"/>
              <a:ext cx="1819275" cy="67945"/>
            </a:xfrm>
            <a:custGeom>
              <a:avLst/>
              <a:gdLst/>
              <a:ahLst/>
              <a:cxnLst/>
              <a:rect l="l" t="t" r="r" b="b"/>
              <a:pathLst>
                <a:path w="1819275" h="67944">
                  <a:moveTo>
                    <a:pt x="1818855" y="0"/>
                  </a:moveTo>
                  <a:lnTo>
                    <a:pt x="121401" y="11"/>
                  </a:lnTo>
                  <a:lnTo>
                    <a:pt x="74253" y="2673"/>
                  </a:lnTo>
                  <a:lnTo>
                    <a:pt x="35653" y="9923"/>
                  </a:lnTo>
                  <a:lnTo>
                    <a:pt x="0" y="33757"/>
                  </a:lnTo>
                  <a:lnTo>
                    <a:pt x="9576" y="46869"/>
                  </a:lnTo>
                  <a:lnTo>
                    <a:pt x="35653" y="57599"/>
                  </a:lnTo>
                  <a:lnTo>
                    <a:pt x="74253" y="64848"/>
                  </a:lnTo>
                  <a:lnTo>
                    <a:pt x="121401" y="67510"/>
                  </a:lnTo>
                  <a:lnTo>
                    <a:pt x="1818855" y="67525"/>
                  </a:lnTo>
                  <a:lnTo>
                    <a:pt x="1818855" y="0"/>
                  </a:lnTo>
                  <a:close/>
                </a:path>
              </a:pathLst>
            </a:custGeom>
            <a:solidFill>
              <a:srgbClr val="E31E24"/>
            </a:solidFill>
          </p:spPr>
          <p:txBody>
            <a:bodyPr wrap="square" lIns="0" tIns="0" rIns="0" bIns="0" rtlCol="0"/>
            <a:lstStyle/>
            <a:p>
              <a:endParaRPr/>
            </a:p>
          </p:txBody>
        </p:sp>
      </p:grpSp>
      <p:pic>
        <p:nvPicPr>
          <p:cNvPr id="20" name="Picture 19" descr="Logo&#10;&#10;Description automatically generated">
            <a:extLst>
              <a:ext uri="{FF2B5EF4-FFF2-40B4-BE49-F238E27FC236}">
                <a16:creationId xmlns:a16="http://schemas.microsoft.com/office/drawing/2014/main" id="{095BEC18-C0AB-81BE-24DC-395A34CFC2A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98680" y="123583"/>
            <a:ext cx="1435740" cy="1443275"/>
          </a:xfrm>
          <a:prstGeom prst="rect">
            <a:avLst/>
          </a:prstGeom>
        </p:spPr>
      </p:pic>
      <p:sp>
        <p:nvSpPr>
          <p:cNvPr id="21" name="object 13">
            <a:extLst>
              <a:ext uri="{FF2B5EF4-FFF2-40B4-BE49-F238E27FC236}">
                <a16:creationId xmlns:a16="http://schemas.microsoft.com/office/drawing/2014/main" id="{5E3C24DA-79B6-F750-4D44-14BC67E4C076}"/>
              </a:ext>
            </a:extLst>
          </p:cNvPr>
          <p:cNvSpPr txBox="1"/>
          <p:nvPr/>
        </p:nvSpPr>
        <p:spPr>
          <a:xfrm>
            <a:off x="-1795" y="1873250"/>
            <a:ext cx="10834895" cy="2230098"/>
          </a:xfrm>
          <a:prstGeom prst="rect">
            <a:avLst/>
          </a:prstGeom>
        </p:spPr>
        <p:txBody>
          <a:bodyPr vert="horz" wrap="square" lIns="0" tIns="13970" rIns="0" bIns="0" rtlCol="0">
            <a:spAutoFit/>
          </a:bodyPr>
          <a:lstStyle/>
          <a:p>
            <a:pPr marL="12700" algn="ctr">
              <a:spcBef>
                <a:spcPts val="110"/>
              </a:spcBef>
            </a:pPr>
            <a:r>
              <a:rPr lang="lt-LT" sz="3600" dirty="0">
                <a:solidFill>
                  <a:srgbClr val="2B2A29"/>
                </a:solidFill>
                <a:latin typeface="Arial"/>
                <a:cs typeface="Arial"/>
              </a:rPr>
              <a:t>Išmaniosios muitinės deklaracijų apdorojimo sistemos (</a:t>
            </a:r>
            <a:r>
              <a:rPr lang="lt-LT" sz="3600" dirty="0" err="1">
                <a:solidFill>
                  <a:srgbClr val="2B2A29"/>
                </a:solidFill>
                <a:latin typeface="Arial"/>
                <a:cs typeface="Arial"/>
              </a:rPr>
              <a:t>iMDAS</a:t>
            </a:r>
            <a:r>
              <a:rPr lang="lt-LT" sz="3600" dirty="0">
                <a:solidFill>
                  <a:srgbClr val="2B2A29"/>
                </a:solidFill>
                <a:latin typeface="Arial"/>
                <a:cs typeface="Arial"/>
              </a:rPr>
              <a:t>) ir Nacionalinės tranzito kontrolės sistemos (NTKS) funkcijų pokyčiai, susiję su ES muitinės vieno langelio aplinkos kūrimu </a:t>
            </a:r>
          </a:p>
        </p:txBody>
      </p:sp>
    </p:spTree>
    <p:extLst>
      <p:ext uri="{BB962C8B-B14F-4D97-AF65-F5344CB8AC3E}">
        <p14:creationId xmlns:p14="http://schemas.microsoft.com/office/powerpoint/2010/main" val="2574018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8A540-5522-2341-3A0A-7260608199D6}"/>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98D21299-D216-E81F-555D-645FB78875F1}"/>
              </a:ext>
            </a:extLst>
          </p:cNvPr>
          <p:cNvSpPr>
            <a:spLocks noGrp="1"/>
          </p:cNvSpPr>
          <p:nvPr>
            <p:ph type="title"/>
          </p:nvPr>
        </p:nvSpPr>
        <p:spPr>
          <a:xfrm>
            <a:off x="1606550" y="455040"/>
            <a:ext cx="6966724" cy="732410"/>
          </a:xfrm>
        </p:spPr>
        <p:txBody>
          <a:bodyPr/>
          <a:lstStyle/>
          <a:p>
            <a:pPr algn="ctr"/>
            <a:r>
              <a:rPr lang="lt-LT" altLang="en-US" sz="4800">
                <a:solidFill>
                  <a:schemeClr val="tx1"/>
                </a:solidFill>
                <a:latin typeface="Arial Black" panose="020B0A04020102020204" pitchFamily="34" charset="0"/>
              </a:rPr>
              <a:t> </a:t>
            </a:r>
            <a:endParaRPr lang="en-US" altLang="en-US" sz="4800" dirty="0">
              <a:solidFill>
                <a:schemeClr val="tx1"/>
              </a:solidFill>
              <a:latin typeface="Arial Black" panose="020B0A04020102020204" pitchFamily="34" charset="0"/>
            </a:endParaRPr>
          </a:p>
        </p:txBody>
      </p:sp>
      <p:sp>
        <p:nvSpPr>
          <p:cNvPr id="3075" name="Content Placeholder 2">
            <a:extLst>
              <a:ext uri="{FF2B5EF4-FFF2-40B4-BE49-F238E27FC236}">
                <a16:creationId xmlns:a16="http://schemas.microsoft.com/office/drawing/2014/main" id="{5AEE1D13-B777-EC84-FB81-8A8132F71EFA}"/>
              </a:ext>
            </a:extLst>
          </p:cNvPr>
          <p:cNvSpPr>
            <a:spLocks noGrp="1"/>
          </p:cNvSpPr>
          <p:nvPr>
            <p:ph idx="1"/>
          </p:nvPr>
        </p:nvSpPr>
        <p:spPr>
          <a:xfrm>
            <a:off x="615949" y="1416050"/>
            <a:ext cx="9818523" cy="3447098"/>
          </a:xfrm>
        </p:spPr>
        <p:txBody>
          <a:bodyPr/>
          <a:lstStyle/>
          <a:p>
            <a:pPr algn="just"/>
            <a:r>
              <a:rPr lang="lt-LT" sz="2800" b="0" i="0" u="none" strike="noStrike" baseline="0" dirty="0">
                <a:solidFill>
                  <a:srgbClr val="000000"/>
                </a:solidFill>
                <a:latin typeface="Arial" panose="020B0604020202020204" pitchFamily="34" charset="0"/>
                <a:cs typeface="Arial" panose="020B0604020202020204" pitchFamily="34" charset="0"/>
              </a:rPr>
              <a:t>	</a:t>
            </a:r>
          </a:p>
          <a:p>
            <a:pPr algn="just"/>
            <a:r>
              <a:rPr lang="lt-LT" sz="2800" b="0" i="0" u="none" strike="noStrike" baseline="0" dirty="0">
                <a:solidFill>
                  <a:srgbClr val="000000"/>
                </a:solidFill>
                <a:latin typeface="Arial" panose="020B0604020202020204" pitchFamily="34" charset="0"/>
                <a:cs typeface="Arial" panose="020B0604020202020204" pitchFamily="34" charset="0"/>
              </a:rPr>
              <a:t> Šiuo metu prie ES išorės sienų būtini formalumai dažnai apima keletą kompetentingų institucijų, atsakingų už įvairias  sritis, tokias kaip sveikata ir sauga, aplinkosauga, žemės ūkis, žuvininkystė, kultūros paveldas, rinkos priežiūra, gaminių atitiktis ir pan.</a:t>
            </a:r>
          </a:p>
          <a:p>
            <a:pPr algn="just"/>
            <a:r>
              <a:rPr lang="lt-LT" sz="2800" b="0" i="0" u="none" strike="noStrike" baseline="0" dirty="0">
                <a:solidFill>
                  <a:srgbClr val="000000"/>
                </a:solidFill>
                <a:latin typeface="Arial" panose="020B0604020202020204" pitchFamily="34" charset="0"/>
                <a:cs typeface="Arial" panose="020B0604020202020204" pitchFamily="34" charset="0"/>
              </a:rPr>
              <a:t>Šios institucijos išduoda asmenims sertifikatus (licencijas), kuriuos deklaruodami prekes </a:t>
            </a:r>
            <a:r>
              <a:rPr lang="lt-LT" sz="2800" dirty="0">
                <a:solidFill>
                  <a:srgbClr val="000000"/>
                </a:solidFill>
                <a:latin typeface="Arial" panose="020B0604020202020204" pitchFamily="34" charset="0"/>
                <a:cs typeface="Arial" panose="020B0604020202020204" pitchFamily="34" charset="0"/>
              </a:rPr>
              <a:t>asmenys turi pateikti muitinei.</a:t>
            </a:r>
            <a:endParaRPr lang="lt-LT" sz="2800" b="0" i="0" u="none" strike="noStrike" baseline="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11641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BDD0E7A2-1169-9DB3-B72F-23D8DBBB2CDE}"/>
              </a:ext>
            </a:extLst>
          </p:cNvPr>
          <p:cNvSpPr>
            <a:spLocks noGrp="1"/>
          </p:cNvSpPr>
          <p:nvPr>
            <p:ph type="title"/>
          </p:nvPr>
        </p:nvSpPr>
        <p:spPr>
          <a:xfrm>
            <a:off x="1606550" y="455040"/>
            <a:ext cx="6966724" cy="732410"/>
          </a:xfrm>
        </p:spPr>
        <p:txBody>
          <a:bodyPr/>
          <a:lstStyle/>
          <a:p>
            <a:pPr algn="ctr"/>
            <a:r>
              <a:rPr lang="lt-LT" altLang="en-US" sz="4800">
                <a:solidFill>
                  <a:schemeClr val="tx1"/>
                </a:solidFill>
                <a:latin typeface="Arial Black" panose="020B0A04020102020204" pitchFamily="34" charset="0"/>
              </a:rPr>
              <a:t> </a:t>
            </a:r>
            <a:endParaRPr lang="en-US" altLang="en-US" sz="4800" dirty="0">
              <a:solidFill>
                <a:schemeClr val="tx1"/>
              </a:solidFill>
              <a:latin typeface="Arial Black" panose="020B0A04020102020204" pitchFamily="34" charset="0"/>
            </a:endParaRPr>
          </a:p>
        </p:txBody>
      </p:sp>
      <p:sp>
        <p:nvSpPr>
          <p:cNvPr id="3075" name="Content Placeholder 2">
            <a:extLst>
              <a:ext uri="{FF2B5EF4-FFF2-40B4-BE49-F238E27FC236}">
                <a16:creationId xmlns:a16="http://schemas.microsoft.com/office/drawing/2014/main" id="{1B52565D-7939-D98C-1086-F4213EDE86D3}"/>
              </a:ext>
            </a:extLst>
          </p:cNvPr>
          <p:cNvSpPr>
            <a:spLocks noGrp="1"/>
          </p:cNvSpPr>
          <p:nvPr>
            <p:ph idx="1"/>
          </p:nvPr>
        </p:nvSpPr>
        <p:spPr>
          <a:xfrm>
            <a:off x="615949" y="1416050"/>
            <a:ext cx="9818523" cy="3877985"/>
          </a:xfrm>
        </p:spPr>
        <p:txBody>
          <a:bodyPr/>
          <a:lstStyle/>
          <a:p>
            <a:pPr algn="just"/>
            <a:r>
              <a:rPr lang="lt-LT" sz="2800" b="0" i="0" u="none" strike="noStrike" baseline="0" dirty="0">
                <a:solidFill>
                  <a:srgbClr val="000000"/>
                </a:solidFill>
                <a:latin typeface="Arial" panose="020B0604020202020204" pitchFamily="34" charset="0"/>
                <a:cs typeface="Arial" panose="020B0604020202020204" pitchFamily="34" charset="0"/>
              </a:rPr>
              <a:t>	</a:t>
            </a:r>
          </a:p>
          <a:p>
            <a:pPr algn="just"/>
            <a:r>
              <a:rPr lang="lt-LT" sz="2800" b="0" i="0" u="none" strike="noStrike" baseline="0" dirty="0">
                <a:solidFill>
                  <a:srgbClr val="000000"/>
                </a:solidFill>
                <a:latin typeface="Arial" panose="020B0604020202020204" pitchFamily="34" charset="0"/>
                <a:cs typeface="Arial" panose="020B0604020202020204" pitchFamily="34" charset="0"/>
              </a:rPr>
              <a:t>ES CSW-CERTEX sudaromos sąlygos vykdyti informacijos mainus tarp nacionalinių muitinės sistemų ir Sąjungos ne muitinės sistemų. Tokie mainai paprastai inicijuojami nacionalinėje muitinės vieno langelio aplinkoje, kai ekonominės veiklos vykdytojas pateikia muitinės deklaraciją arba reeksporto deklaraciją, kurioje nurodytas atitinkamos kompetentingos institucijos išduoto deklaraciją papildančio dokumento registracijos numeris. </a:t>
            </a:r>
          </a:p>
        </p:txBody>
      </p:sp>
    </p:spTree>
    <p:extLst>
      <p:ext uri="{BB962C8B-B14F-4D97-AF65-F5344CB8AC3E}">
        <p14:creationId xmlns:p14="http://schemas.microsoft.com/office/powerpoint/2010/main" val="3910097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E20B4-3BFA-0059-6382-FF96ACC9C990}"/>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261A2227-7DE3-B40B-D210-F4A5B512CF6F}"/>
              </a:ext>
            </a:extLst>
          </p:cNvPr>
          <p:cNvSpPr>
            <a:spLocks noGrp="1"/>
          </p:cNvSpPr>
          <p:nvPr>
            <p:ph type="title"/>
          </p:nvPr>
        </p:nvSpPr>
        <p:spPr>
          <a:xfrm>
            <a:off x="1606550" y="455040"/>
            <a:ext cx="6966724" cy="732410"/>
          </a:xfrm>
        </p:spPr>
        <p:txBody>
          <a:bodyPr/>
          <a:lstStyle/>
          <a:p>
            <a:pPr algn="ctr"/>
            <a:r>
              <a:rPr lang="lt-LT" altLang="en-US" sz="4800">
                <a:solidFill>
                  <a:schemeClr val="tx1"/>
                </a:solidFill>
                <a:latin typeface="Arial Black" panose="020B0A04020102020204" pitchFamily="34" charset="0"/>
              </a:rPr>
              <a:t> </a:t>
            </a:r>
            <a:endParaRPr lang="en-US" altLang="en-US" sz="4800" dirty="0">
              <a:solidFill>
                <a:schemeClr val="tx1"/>
              </a:solidFill>
              <a:latin typeface="Arial Black" panose="020B0A04020102020204" pitchFamily="34" charset="0"/>
            </a:endParaRPr>
          </a:p>
        </p:txBody>
      </p:sp>
      <p:sp>
        <p:nvSpPr>
          <p:cNvPr id="3075" name="Content Placeholder 2">
            <a:extLst>
              <a:ext uri="{FF2B5EF4-FFF2-40B4-BE49-F238E27FC236}">
                <a16:creationId xmlns:a16="http://schemas.microsoft.com/office/drawing/2014/main" id="{67009E97-04B1-96A7-C58B-5E588A95BBCD}"/>
              </a:ext>
            </a:extLst>
          </p:cNvPr>
          <p:cNvSpPr>
            <a:spLocks noGrp="1"/>
          </p:cNvSpPr>
          <p:nvPr>
            <p:ph idx="1"/>
          </p:nvPr>
        </p:nvSpPr>
        <p:spPr>
          <a:xfrm>
            <a:off x="615949" y="1416050"/>
            <a:ext cx="9818523" cy="3016210"/>
          </a:xfrm>
        </p:spPr>
        <p:txBody>
          <a:bodyPr/>
          <a:lstStyle/>
          <a:p>
            <a:pPr algn="just"/>
            <a:r>
              <a:rPr lang="lt-LT" sz="2800" b="0" i="0" u="none" strike="noStrike" baseline="0" dirty="0">
                <a:solidFill>
                  <a:srgbClr val="000000"/>
                </a:solidFill>
                <a:latin typeface="Arial" panose="020B0604020202020204" pitchFamily="34" charset="0"/>
                <a:cs typeface="Arial" panose="020B0604020202020204" pitchFamily="34" charset="0"/>
              </a:rPr>
              <a:t>	Sistema sukuria centralizuotą būdą, skirtą valstybių narių importo, eksporto ir tranzito sistemoms sujungti su Sąjungos ne muitinės sistemomis, kurios tvarko su muitine nesusijusius formalumus. Ši sistema skirta pagerinti ūkinės veiklos vykdytojų muitinės ir ne muitinės institucijoms pateiktų duomenų bendrinimą ir apdorojimą, užtikrinant, kad šios institucijos informaciją gautų realiu laiku.</a:t>
            </a:r>
          </a:p>
        </p:txBody>
      </p:sp>
    </p:spTree>
    <p:extLst>
      <p:ext uri="{BB962C8B-B14F-4D97-AF65-F5344CB8AC3E}">
        <p14:creationId xmlns:p14="http://schemas.microsoft.com/office/powerpoint/2010/main" val="782097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ECB64-BDFF-2CAF-F5BE-5B63DDD01B0F}"/>
            </a:ext>
          </a:extLst>
        </p:cNvPr>
        <p:cNvGrpSpPr/>
        <p:nvPr/>
      </p:nvGrpSpPr>
      <p:grpSpPr>
        <a:xfrm>
          <a:off x="0" y="0"/>
          <a:ext cx="0" cy="0"/>
          <a:chOff x="0" y="0"/>
          <a:chExt cx="0" cy="0"/>
        </a:xfrm>
      </p:grpSpPr>
      <p:sp>
        <p:nvSpPr>
          <p:cNvPr id="3074" name="Title 1">
            <a:extLst>
              <a:ext uri="{FF2B5EF4-FFF2-40B4-BE49-F238E27FC236}">
                <a16:creationId xmlns:a16="http://schemas.microsoft.com/office/drawing/2014/main" id="{37DE16B1-D5CE-91BD-28D0-B14B356DFF46}"/>
              </a:ext>
            </a:extLst>
          </p:cNvPr>
          <p:cNvSpPr>
            <a:spLocks noGrp="1"/>
          </p:cNvSpPr>
          <p:nvPr>
            <p:ph type="title"/>
          </p:nvPr>
        </p:nvSpPr>
        <p:spPr>
          <a:xfrm>
            <a:off x="1606550" y="455040"/>
            <a:ext cx="6966724" cy="732410"/>
          </a:xfrm>
        </p:spPr>
        <p:txBody>
          <a:bodyPr/>
          <a:lstStyle/>
          <a:p>
            <a:pPr algn="ctr"/>
            <a:r>
              <a:rPr lang="lt-LT" altLang="en-US" sz="4800">
                <a:solidFill>
                  <a:schemeClr val="tx1"/>
                </a:solidFill>
                <a:latin typeface="Arial Black" panose="020B0A04020102020204" pitchFamily="34" charset="0"/>
              </a:rPr>
              <a:t> </a:t>
            </a:r>
            <a:endParaRPr lang="en-US" altLang="en-US" sz="4800" dirty="0">
              <a:solidFill>
                <a:schemeClr val="tx1"/>
              </a:solidFill>
              <a:latin typeface="Arial Black" panose="020B0A04020102020204" pitchFamily="34" charset="0"/>
            </a:endParaRPr>
          </a:p>
        </p:txBody>
      </p:sp>
      <p:sp>
        <p:nvSpPr>
          <p:cNvPr id="3075" name="Content Placeholder 2">
            <a:extLst>
              <a:ext uri="{FF2B5EF4-FFF2-40B4-BE49-F238E27FC236}">
                <a16:creationId xmlns:a16="http://schemas.microsoft.com/office/drawing/2014/main" id="{F9841384-12A7-CA2E-D932-2099F5A408F2}"/>
              </a:ext>
            </a:extLst>
          </p:cNvPr>
          <p:cNvSpPr>
            <a:spLocks noGrp="1"/>
          </p:cNvSpPr>
          <p:nvPr>
            <p:ph idx="1"/>
          </p:nvPr>
        </p:nvSpPr>
        <p:spPr>
          <a:xfrm>
            <a:off x="615949" y="1416050"/>
            <a:ext cx="9818523" cy="3447098"/>
          </a:xfrm>
        </p:spPr>
        <p:txBody>
          <a:bodyPr/>
          <a:lstStyle/>
          <a:p>
            <a:pPr algn="just"/>
            <a:r>
              <a:rPr lang="lt-LT" sz="2800" dirty="0">
                <a:solidFill>
                  <a:srgbClr val="000000"/>
                </a:solidFill>
                <a:latin typeface="Arial" panose="020B0604020202020204" pitchFamily="34" charset="0"/>
                <a:cs typeface="Arial" panose="020B0604020202020204" pitchFamily="34" charset="0"/>
              </a:rPr>
              <a:t>      </a:t>
            </a:r>
            <a:r>
              <a:rPr lang="lt-LT" sz="2800" b="0" i="0" u="none" strike="noStrike" baseline="0" dirty="0">
                <a:solidFill>
                  <a:srgbClr val="000000"/>
                </a:solidFill>
                <a:latin typeface="Arial" panose="020B0604020202020204" pitchFamily="34" charset="0"/>
                <a:cs typeface="Arial" panose="020B0604020202020204" pitchFamily="34" charset="0"/>
              </a:rPr>
              <a:t>Pirmasis šio projekto etapas įsigalios Lietuvoje 2025 m. ir yra skirtas tarpinstituciniams informacijos mainams stiprinti. Muitinė galės automatiškai patikrinti, ar su muitine nesusiję formalumai atitinka kompetentingų institucijų nustatytas taisykles. Šis patikrinimas dar labiau užtikrins, kad ES lygmeniu importuojamų ar eksportuojamų prekių kiekiai būtų tinkamai stebimi ir kontroliuojami, taip sumažinant sukčiavimo riziką ir su muitine nesusijusių reikalavimų vykdymo spragas.</a:t>
            </a:r>
          </a:p>
        </p:txBody>
      </p:sp>
    </p:spTree>
    <p:extLst>
      <p:ext uri="{BB962C8B-B14F-4D97-AF65-F5344CB8AC3E}">
        <p14:creationId xmlns:p14="http://schemas.microsoft.com/office/powerpoint/2010/main" val="2433684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o vietos rezervavimo ženklas 2">
            <a:extLst>
              <a:ext uri="{FF2B5EF4-FFF2-40B4-BE49-F238E27FC236}">
                <a16:creationId xmlns:a16="http://schemas.microsoft.com/office/drawing/2014/main" id="{E5ADE4B3-28FE-10DE-C24B-9FA0CFD506AA}"/>
              </a:ext>
            </a:extLst>
          </p:cNvPr>
          <p:cNvSpPr>
            <a:spLocks noGrp="1"/>
          </p:cNvSpPr>
          <p:nvPr>
            <p:ph type="body" idx="1"/>
          </p:nvPr>
        </p:nvSpPr>
        <p:spPr>
          <a:xfrm>
            <a:off x="541972" y="1773047"/>
            <a:ext cx="9755505" cy="2000548"/>
          </a:xfrm>
        </p:spPr>
        <p: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lt-LT" sz="2800" b="0" i="0" u="none" strike="noStrike" kern="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Antrajame etape, planuojamame 2031 m., bus sukurta „Verslas vyriausybei“ schema, skirta supaprastinti įforminimo procesus ekonominės veiklos vykdytojams gabenant prekes į ES ir iš jos.</a:t>
            </a:r>
          </a:p>
          <a:p>
            <a:endParaRPr lang="lt-LT" dirty="0"/>
          </a:p>
        </p:txBody>
      </p:sp>
    </p:spTree>
    <p:extLst>
      <p:ext uri="{BB962C8B-B14F-4D97-AF65-F5344CB8AC3E}">
        <p14:creationId xmlns:p14="http://schemas.microsoft.com/office/powerpoint/2010/main" val="1203453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BDD0E7A2-1169-9DB3-B72F-23D8DBBB2CDE}"/>
              </a:ext>
            </a:extLst>
          </p:cNvPr>
          <p:cNvSpPr>
            <a:spLocks noGrp="1"/>
          </p:cNvSpPr>
          <p:nvPr>
            <p:ph type="title"/>
          </p:nvPr>
        </p:nvSpPr>
        <p:spPr>
          <a:xfrm>
            <a:off x="1606549" y="455040"/>
            <a:ext cx="8610601" cy="738664"/>
          </a:xfrm>
        </p:spPr>
        <p:txBody>
          <a:bodyPr/>
          <a:lstStyle/>
          <a:p>
            <a:pPr algn="ctr"/>
            <a:r>
              <a:rPr lang="lt-LT" altLang="en-US" sz="4800" dirty="0">
                <a:solidFill>
                  <a:schemeClr val="tx1"/>
                </a:solidFill>
                <a:latin typeface="Arial Black" panose="020B0A04020102020204" pitchFamily="34" charset="0"/>
              </a:rPr>
              <a:t>NAUDA</a:t>
            </a:r>
            <a:endParaRPr lang="en-US" altLang="en-US" sz="4800" dirty="0">
              <a:solidFill>
                <a:schemeClr val="tx1"/>
              </a:solidFill>
              <a:latin typeface="Arial Black" panose="020B0A04020102020204" pitchFamily="34" charset="0"/>
            </a:endParaRPr>
          </a:p>
        </p:txBody>
      </p:sp>
      <p:sp>
        <p:nvSpPr>
          <p:cNvPr id="3075" name="Content Placeholder 2">
            <a:extLst>
              <a:ext uri="{FF2B5EF4-FFF2-40B4-BE49-F238E27FC236}">
                <a16:creationId xmlns:a16="http://schemas.microsoft.com/office/drawing/2014/main" id="{1B52565D-7939-D98C-1086-F4213EDE86D3}"/>
              </a:ext>
            </a:extLst>
          </p:cNvPr>
          <p:cNvSpPr>
            <a:spLocks noGrp="1"/>
          </p:cNvSpPr>
          <p:nvPr>
            <p:ph idx="1"/>
          </p:nvPr>
        </p:nvSpPr>
        <p:spPr>
          <a:xfrm>
            <a:off x="844550" y="2101850"/>
            <a:ext cx="9589922" cy="3447098"/>
          </a:xfrm>
        </p:spPr>
        <p:txBody>
          <a:bodyPr/>
          <a:lstStyle/>
          <a:p>
            <a:pPr marL="457200" indent="-457200" algn="just">
              <a:buFont typeface="Arial" panose="020B0604020202020204" pitchFamily="34" charset="0"/>
              <a:buChar char="•"/>
            </a:pPr>
            <a:r>
              <a:rPr lang="lt-LT" altLang="en-US" sz="3200" dirty="0">
                <a:latin typeface="Arial" panose="020B0604020202020204" pitchFamily="34" charset="0"/>
                <a:cs typeface="Arial" panose="020B0604020202020204" pitchFamily="34" charset="0"/>
              </a:rPr>
              <a:t>Gerina skaitmeninį bendradarbiavimą ir užtikrina muitinės ir ne muitinės sistemų sąveiką;</a:t>
            </a:r>
          </a:p>
          <a:p>
            <a:pPr marL="457200" indent="-457200" algn="just">
              <a:buFont typeface="Arial" panose="020B0604020202020204" pitchFamily="34" charset="0"/>
              <a:buChar char="•"/>
            </a:pPr>
            <a:r>
              <a:rPr lang="lt-LT" altLang="en-US" sz="3200" dirty="0">
                <a:latin typeface="Arial" panose="020B0604020202020204" pitchFamily="34" charset="0"/>
                <a:cs typeface="Arial" panose="020B0604020202020204" pitchFamily="34" charset="0"/>
              </a:rPr>
              <a:t>Užtikrina nuoseklų muitinės ir ne muitinės duomenų naudojimą pasienio formalumams atlikti;</a:t>
            </a:r>
          </a:p>
          <a:p>
            <a:pPr marL="457200" indent="-457200" algn="just">
              <a:buFont typeface="Arial" panose="020B0604020202020204" pitchFamily="34" charset="0"/>
              <a:buChar char="•"/>
            </a:pPr>
            <a:r>
              <a:rPr lang="lt-LT" altLang="en-US" sz="3200" dirty="0">
                <a:latin typeface="Arial" panose="020B0604020202020204" pitchFamily="34" charset="0"/>
                <a:cs typeface="Arial" panose="020B0604020202020204" pitchFamily="34" charset="0"/>
              </a:rPr>
              <a:t>Sumažina sukčiavimo ir klaidų galimybę</a:t>
            </a:r>
          </a:p>
          <a:p>
            <a:pPr marL="457200" indent="-457200" algn="just">
              <a:buFont typeface="Arial" panose="020B0604020202020204" pitchFamily="34" charset="0"/>
              <a:buChar char="•"/>
            </a:pPr>
            <a:r>
              <a:rPr lang="lt-LT" altLang="en-US" sz="3200" dirty="0">
                <a:latin typeface="Arial" panose="020B0604020202020204" pitchFamily="34" charset="0"/>
                <a:cs typeface="Arial" panose="020B0604020202020204" pitchFamily="34" charset="0"/>
              </a:rPr>
              <a:t>Gerina duomenų kokybę;</a:t>
            </a:r>
          </a:p>
          <a:p>
            <a:pPr marL="457200" indent="-457200" algn="just">
              <a:buFont typeface="Arial" panose="020B0604020202020204" pitchFamily="34" charset="0"/>
              <a:buChar char="•"/>
            </a:pPr>
            <a:r>
              <a:rPr lang="lt-LT" altLang="en-US" sz="3200" dirty="0">
                <a:latin typeface="Arial" panose="020B0604020202020204" pitchFamily="34" charset="0"/>
                <a:cs typeface="Arial" panose="020B0604020202020204" pitchFamily="34" charset="0"/>
              </a:rPr>
              <a:t>Pagreitina deklaracijų įforminimo laiką ir kt.</a:t>
            </a:r>
          </a:p>
        </p:txBody>
      </p:sp>
    </p:spTree>
    <p:extLst>
      <p:ext uri="{BB962C8B-B14F-4D97-AF65-F5344CB8AC3E}">
        <p14:creationId xmlns:p14="http://schemas.microsoft.com/office/powerpoint/2010/main" val="4125646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BDD0E7A2-1169-9DB3-B72F-23D8DBBB2CDE}"/>
              </a:ext>
            </a:extLst>
          </p:cNvPr>
          <p:cNvSpPr>
            <a:spLocks noGrp="1"/>
          </p:cNvSpPr>
          <p:nvPr>
            <p:ph type="title"/>
          </p:nvPr>
        </p:nvSpPr>
        <p:spPr>
          <a:xfrm>
            <a:off x="1111249" y="2398126"/>
            <a:ext cx="8610601" cy="1477328"/>
          </a:xfrm>
        </p:spPr>
        <p:txBody>
          <a:bodyPr/>
          <a:lstStyle/>
          <a:p>
            <a:pPr algn="ctr"/>
            <a:r>
              <a:rPr lang="lt-LT" altLang="en-US" sz="4800" dirty="0">
                <a:solidFill>
                  <a:schemeClr val="tx1"/>
                </a:solidFill>
                <a:latin typeface="Arial Black" panose="020B0A04020102020204" pitchFamily="34" charset="0"/>
              </a:rPr>
              <a:t>POKYČIAI </a:t>
            </a:r>
            <a:r>
              <a:rPr lang="lt-LT" altLang="en-US" sz="4800" dirty="0" err="1">
                <a:solidFill>
                  <a:schemeClr val="tx1"/>
                </a:solidFill>
                <a:latin typeface="Arial Black" panose="020B0A04020102020204" pitchFamily="34" charset="0"/>
              </a:rPr>
              <a:t>iMDAS</a:t>
            </a:r>
            <a:r>
              <a:rPr lang="lt-LT" altLang="en-US" sz="4800" dirty="0">
                <a:solidFill>
                  <a:schemeClr val="tx1"/>
                </a:solidFill>
                <a:latin typeface="Arial Black" panose="020B0A04020102020204" pitchFamily="34" charset="0"/>
              </a:rPr>
              <a:t> IR NTKS</a:t>
            </a:r>
            <a:endParaRPr lang="en-US" altLang="en-US" sz="4800" dirty="0">
              <a:solidFill>
                <a:schemeClr val="tx1"/>
              </a:solidFill>
              <a:latin typeface="Arial Black" panose="020B0A04020102020204" pitchFamily="34" charset="0"/>
            </a:endParaRPr>
          </a:p>
        </p:txBody>
      </p:sp>
    </p:spTree>
    <p:extLst>
      <p:ext uri="{BB962C8B-B14F-4D97-AF65-F5344CB8AC3E}">
        <p14:creationId xmlns:p14="http://schemas.microsoft.com/office/powerpoint/2010/main" val="39829030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2355</TotalTime>
  <Words>955</Words>
  <Application>Microsoft Office PowerPoint</Application>
  <PresentationFormat>Pasirinktinai</PresentationFormat>
  <Paragraphs>143</Paragraphs>
  <Slides>17</Slides>
  <Notes>3</Notes>
  <HiddenSlides>0</HiddenSlides>
  <MMClips>0</MMClips>
  <ScaleCrop>false</ScaleCrop>
  <HeadingPairs>
    <vt:vector size="6" baseType="variant">
      <vt:variant>
        <vt:lpstr>Naudojami šriftai</vt:lpstr>
      </vt:variant>
      <vt:variant>
        <vt:i4>5</vt:i4>
      </vt:variant>
      <vt:variant>
        <vt:lpstr>Tema</vt:lpstr>
      </vt:variant>
      <vt:variant>
        <vt:i4>1</vt:i4>
      </vt:variant>
      <vt:variant>
        <vt:lpstr>Skaidrių pavadinimai</vt:lpstr>
      </vt:variant>
      <vt:variant>
        <vt:i4>17</vt:i4>
      </vt:variant>
    </vt:vector>
  </HeadingPairs>
  <TitlesOfParts>
    <vt:vector size="23" baseType="lpstr">
      <vt:lpstr>Arial</vt:lpstr>
      <vt:lpstr>Arial Black</vt:lpstr>
      <vt:lpstr>Calibri</vt:lpstr>
      <vt:lpstr>Times New Roman</vt:lpstr>
      <vt:lpstr>Wingdings</vt:lpstr>
      <vt:lpstr>Office Theme</vt:lpstr>
      <vt:lpstr>„PowerPoint“ pateiktis</vt:lpstr>
      <vt:lpstr>„PowerPoint“ pateiktis</vt:lpstr>
      <vt:lpstr> </vt:lpstr>
      <vt:lpstr> </vt:lpstr>
      <vt:lpstr> </vt:lpstr>
      <vt:lpstr> </vt:lpstr>
      <vt:lpstr>„PowerPoint“ pateiktis</vt:lpstr>
      <vt:lpstr>NAUDA</vt:lpstr>
      <vt:lpstr>POKYČIAI iMDAS IR NTKS</vt:lpstr>
      <vt:lpstr> </vt:lpstr>
      <vt:lpstr>„PowerPoint“ pateiktis</vt:lpstr>
      <vt:lpstr>„PowerPoint“ pateiktis</vt:lpstr>
      <vt:lpstr>„PowerPoint“ pateiktis</vt:lpstr>
      <vt:lpstr>„PowerPoint“ pateiktis</vt:lpstr>
      <vt:lpstr>IŠVADOS</vt:lpstr>
      <vt:lpstr>„PowerPoint“ pateiktis</vt:lpstr>
      <vt:lpstr>„PowerPoint“ pateiktis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LR Muitinės komunikacijos vadovas 2022.15.cdr</dc:title>
  <dc:creator>Aniuta</dc:creator>
  <cp:lastModifiedBy>Rūta Škadauskaitė</cp:lastModifiedBy>
  <cp:revision>10</cp:revision>
  <dcterms:created xsi:type="dcterms:W3CDTF">2022-10-26T12:51:16Z</dcterms:created>
  <dcterms:modified xsi:type="dcterms:W3CDTF">2025-04-08T13:06:20Z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2022-10-24T00:00:00Z</vt:filetime>
  </property>
  <property fmtid="{D5CDD505-2E9C-101B-9397-08002B2CF9AE}" pid="3" name="Creator">
    <vt:lpwstr>CorelDRAW 2021</vt:lpwstr>
  </property>
  <property fmtid="{D5CDD505-2E9C-101B-9397-08002B2CF9AE}" pid="4" name="LastSaved">
    <vt:filetime>2022-10-26T00:00:00Z</vt:filetime>
  </property>
  <property fmtid="{D5CDD505-2E9C-101B-9397-08002B2CF9AE}" pid="5" name="Producer">
    <vt:lpwstr>Corel PDF Engine Version 23.5.0.506</vt:lpwstr>
  </property>
</Properties>
</file>