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71" r:id="rId5"/>
    <p:sldId id="291" r:id="rId6"/>
    <p:sldId id="272" r:id="rId7"/>
    <p:sldId id="273" r:id="rId8"/>
    <p:sldId id="274" r:id="rId9"/>
    <p:sldId id="277" r:id="rId10"/>
    <p:sldId id="295" r:id="rId11"/>
    <p:sldId id="293" r:id="rId12"/>
    <p:sldId id="275" r:id="rId13"/>
    <p:sldId id="276" r:id="rId14"/>
    <p:sldId id="290" r:id="rId15"/>
    <p:sldId id="296" r:id="rId16"/>
    <p:sldId id="288" r:id="rId17"/>
    <p:sldId id="294" r:id="rId18"/>
    <p:sldId id="281" r:id="rId19"/>
    <p:sldId id="282" r:id="rId20"/>
    <p:sldId id="284" r:id="rId21"/>
    <p:sldId id="285" r:id="rId22"/>
    <p:sldId id="297" r:id="rId23"/>
    <p:sldId id="279" r:id="rId24"/>
    <p:sldId id="267" r:id="rId2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FAE4A-6D25-4EB5-B5D3-E8EDE45FC7B0}" v="6" dt="2025-01-15T11:40:2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2" autoAdjust="0"/>
  </p:normalViewPr>
  <p:slideViewPr>
    <p:cSldViewPr snapToGrid="0">
      <p:cViewPr varScale="1">
        <p:scale>
          <a:sx n="96" d="100"/>
          <a:sy n="96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ja Gabrielaitienė" userId="d8210f0c-3d55-47be-9995-381b094465e1" providerId="ADAL" clId="{F8A568E5-A4C4-4141-BBAB-8E685C9038A0}"/>
    <pc:docChg chg="custSel addSld modSld">
      <pc:chgData name="Dalija Gabrielaitienė" userId="d8210f0c-3d55-47be-9995-381b094465e1" providerId="ADAL" clId="{F8A568E5-A4C4-4141-BBAB-8E685C9038A0}" dt="2024-11-29T07:12:42.691" v="136" actId="20577"/>
      <pc:docMkLst>
        <pc:docMk/>
      </pc:docMkLst>
      <pc:sldChg chg="modSp mod">
        <pc:chgData name="Dalija Gabrielaitienė" userId="d8210f0c-3d55-47be-9995-381b094465e1" providerId="ADAL" clId="{F8A568E5-A4C4-4141-BBAB-8E685C9038A0}" dt="2024-11-25T07:10:24.853" v="59" actId="6549"/>
        <pc:sldMkLst>
          <pc:docMk/>
          <pc:sldMk cId="2490955296" sldId="275"/>
        </pc:sldMkLst>
        <pc:spChg chg="mod">
          <ac:chgData name="Dalija Gabrielaitienė" userId="d8210f0c-3d55-47be-9995-381b094465e1" providerId="ADAL" clId="{F8A568E5-A4C4-4141-BBAB-8E685C9038A0}" dt="2024-11-25T07:10:24.853" v="59" actId="6549"/>
          <ac:spMkLst>
            <pc:docMk/>
            <pc:sldMk cId="2490955296" sldId="275"/>
            <ac:spMk id="3" creationId="{E0B0E8CC-1F30-C78E-F796-8205E37A573D}"/>
          </ac:spMkLst>
        </pc:spChg>
      </pc:sldChg>
      <pc:sldChg chg="addSp new mod">
        <pc:chgData name="Dalija Gabrielaitienė" userId="d8210f0c-3d55-47be-9995-381b094465e1" providerId="ADAL" clId="{F8A568E5-A4C4-4141-BBAB-8E685C9038A0}" dt="2024-11-25T07:09:13.396" v="1" actId="22"/>
        <pc:sldMkLst>
          <pc:docMk/>
          <pc:sldMk cId="882008762" sldId="289"/>
        </pc:sldMkLst>
      </pc:sldChg>
      <pc:sldChg chg="modSp new mod">
        <pc:chgData name="Dalija Gabrielaitienė" userId="d8210f0c-3d55-47be-9995-381b094465e1" providerId="ADAL" clId="{F8A568E5-A4C4-4141-BBAB-8E685C9038A0}" dt="2024-11-29T07:12:42.691" v="136" actId="20577"/>
        <pc:sldMkLst>
          <pc:docMk/>
          <pc:sldMk cId="3018760467" sldId="290"/>
        </pc:sldMkLst>
        <pc:spChg chg="mod">
          <ac:chgData name="Dalija Gabrielaitienė" userId="d8210f0c-3d55-47be-9995-381b094465e1" providerId="ADAL" clId="{F8A568E5-A4C4-4141-BBAB-8E685C9038A0}" dt="2024-11-29T07:11:48.503" v="63" actId="113"/>
          <ac:spMkLst>
            <pc:docMk/>
            <pc:sldMk cId="3018760467" sldId="290"/>
            <ac:spMk id="2" creationId="{568748EA-D34A-C22E-ABF7-A6F8D6FE3A03}"/>
          </ac:spMkLst>
        </pc:spChg>
        <pc:spChg chg="mod">
          <ac:chgData name="Dalija Gabrielaitienė" userId="d8210f0c-3d55-47be-9995-381b094465e1" providerId="ADAL" clId="{F8A568E5-A4C4-4141-BBAB-8E685C9038A0}" dt="2024-11-29T07:12:42.691" v="136" actId="20577"/>
          <ac:spMkLst>
            <pc:docMk/>
            <pc:sldMk cId="3018760467" sldId="290"/>
            <ac:spMk id="3" creationId="{9F5DF7DB-9470-CE3A-5B8A-B5F8D1FD79C9}"/>
          </ac:spMkLst>
        </pc:spChg>
      </pc:sldChg>
    </pc:docChg>
  </pc:docChgLst>
  <pc:docChgLst>
    <pc:chgData name="Dalija Gabrielaitienė" userId="d8210f0c-3d55-47be-9995-381b094465e1" providerId="ADAL" clId="{BEFFAE4A-6D25-4EB5-B5D3-E8EDE45FC7B0}"/>
    <pc:docChg chg="undo custSel addSld delSld modSld">
      <pc:chgData name="Dalija Gabrielaitienė" userId="d8210f0c-3d55-47be-9995-381b094465e1" providerId="ADAL" clId="{BEFFAE4A-6D25-4EB5-B5D3-E8EDE45FC7B0}" dt="2025-01-23T10:57:50.940" v="2886" actId="20577"/>
      <pc:docMkLst>
        <pc:docMk/>
      </pc:docMkLst>
      <pc:sldChg chg="modSp mod">
        <pc:chgData name="Dalija Gabrielaitienė" userId="d8210f0c-3d55-47be-9995-381b094465e1" providerId="ADAL" clId="{BEFFAE4A-6D25-4EB5-B5D3-E8EDE45FC7B0}" dt="2025-01-15T07:48:48.152" v="69" actId="6549"/>
        <pc:sldMkLst>
          <pc:docMk/>
          <pc:sldMk cId="3787871875" sldId="257"/>
        </pc:sldMkLst>
        <pc:spChg chg="mod">
          <ac:chgData name="Dalija Gabrielaitienė" userId="d8210f0c-3d55-47be-9995-381b094465e1" providerId="ADAL" clId="{BEFFAE4A-6D25-4EB5-B5D3-E8EDE45FC7B0}" dt="2025-01-15T07:48:35.687" v="59" actId="20577"/>
          <ac:spMkLst>
            <pc:docMk/>
            <pc:sldMk cId="3787871875" sldId="257"/>
            <ac:spMk id="3" creationId="{9AEB8E61-1BC1-BCEA-B9A2-E1D578BD7E25}"/>
          </ac:spMkLst>
        </pc:spChg>
        <pc:spChg chg="mod">
          <ac:chgData name="Dalija Gabrielaitienė" userId="d8210f0c-3d55-47be-9995-381b094465e1" providerId="ADAL" clId="{BEFFAE4A-6D25-4EB5-B5D3-E8EDE45FC7B0}" dt="2025-01-15T07:48:48.152" v="69" actId="6549"/>
          <ac:spMkLst>
            <pc:docMk/>
            <pc:sldMk cId="3787871875" sldId="257"/>
            <ac:spMk id="5" creationId="{1B22C98D-B981-7093-ED6B-F6486F5E8926}"/>
          </ac:spMkLst>
        </pc:spChg>
      </pc:sldChg>
      <pc:sldChg chg="add del">
        <pc:chgData name="Dalija Gabrielaitienė" userId="d8210f0c-3d55-47be-9995-381b094465e1" providerId="ADAL" clId="{BEFFAE4A-6D25-4EB5-B5D3-E8EDE45FC7B0}" dt="2025-01-15T07:59:17.922" v="211"/>
        <pc:sldMkLst>
          <pc:docMk/>
          <pc:sldMk cId="1543976547" sldId="258"/>
        </pc:sldMkLst>
      </pc:sldChg>
      <pc:sldChg chg="del">
        <pc:chgData name="Dalija Gabrielaitienė" userId="d8210f0c-3d55-47be-9995-381b094465e1" providerId="ADAL" clId="{BEFFAE4A-6D25-4EB5-B5D3-E8EDE45FC7B0}" dt="2025-01-15T07:58:30.042" v="209" actId="2696"/>
        <pc:sldMkLst>
          <pc:docMk/>
          <pc:sldMk cId="3628074745" sldId="258"/>
        </pc:sldMkLst>
      </pc:sldChg>
      <pc:sldChg chg="modSp mod">
        <pc:chgData name="Dalija Gabrielaitienė" userId="d8210f0c-3d55-47be-9995-381b094465e1" providerId="ADAL" clId="{BEFFAE4A-6D25-4EB5-B5D3-E8EDE45FC7B0}" dt="2025-01-23T10:57:50.940" v="2886" actId="20577"/>
        <pc:sldMkLst>
          <pc:docMk/>
          <pc:sldMk cId="919988225" sldId="269"/>
        </pc:sldMkLst>
        <pc:spChg chg="mod">
          <ac:chgData name="Dalija Gabrielaitienė" userId="d8210f0c-3d55-47be-9995-381b094465e1" providerId="ADAL" clId="{BEFFAE4A-6D25-4EB5-B5D3-E8EDE45FC7B0}" dt="2025-01-23T10:57:50.940" v="2886" actId="20577"/>
          <ac:spMkLst>
            <pc:docMk/>
            <pc:sldMk cId="919988225" sldId="269"/>
            <ac:spMk id="3" creationId="{46C017D7-1821-28A7-C566-6EFD6D9836FD}"/>
          </ac:spMkLst>
        </pc:spChg>
      </pc:sldChg>
      <pc:sldChg chg="del">
        <pc:chgData name="Dalija Gabrielaitienė" userId="d8210f0c-3d55-47be-9995-381b094465e1" providerId="ADAL" clId="{BEFFAE4A-6D25-4EB5-B5D3-E8EDE45FC7B0}" dt="2025-01-15T08:52:27.444" v="1877" actId="2696"/>
        <pc:sldMkLst>
          <pc:docMk/>
          <pc:sldMk cId="287658446" sldId="270"/>
        </pc:sldMkLst>
      </pc:sldChg>
      <pc:sldChg chg="modSp mod">
        <pc:chgData name="Dalija Gabrielaitienė" userId="d8210f0c-3d55-47be-9995-381b094465e1" providerId="ADAL" clId="{BEFFAE4A-6D25-4EB5-B5D3-E8EDE45FC7B0}" dt="2025-01-15T08:00:16.991" v="245" actId="20577"/>
        <pc:sldMkLst>
          <pc:docMk/>
          <pc:sldMk cId="4164448486" sldId="271"/>
        </pc:sldMkLst>
        <pc:spChg chg="mod">
          <ac:chgData name="Dalija Gabrielaitienė" userId="d8210f0c-3d55-47be-9995-381b094465e1" providerId="ADAL" clId="{BEFFAE4A-6D25-4EB5-B5D3-E8EDE45FC7B0}" dt="2025-01-15T07:54:04.344" v="182" actId="6549"/>
          <ac:spMkLst>
            <pc:docMk/>
            <pc:sldMk cId="4164448486" sldId="271"/>
            <ac:spMk id="2" creationId="{5FB96192-9DDB-DFB9-C816-A5DCBAF229C9}"/>
          </ac:spMkLst>
        </pc:spChg>
        <pc:spChg chg="mod">
          <ac:chgData name="Dalija Gabrielaitienė" userId="d8210f0c-3d55-47be-9995-381b094465e1" providerId="ADAL" clId="{BEFFAE4A-6D25-4EB5-B5D3-E8EDE45FC7B0}" dt="2025-01-15T08:00:16.991" v="245" actId="20577"/>
          <ac:spMkLst>
            <pc:docMk/>
            <pc:sldMk cId="4164448486" sldId="271"/>
            <ac:spMk id="3" creationId="{0ACBA01C-D80A-624F-6A61-2D5DBCF57ADB}"/>
          </ac:spMkLst>
        </pc:spChg>
      </pc:sldChg>
      <pc:sldChg chg="modSp mod">
        <pc:chgData name="Dalija Gabrielaitienė" userId="d8210f0c-3d55-47be-9995-381b094465e1" providerId="ADAL" clId="{BEFFAE4A-6D25-4EB5-B5D3-E8EDE45FC7B0}" dt="2025-01-15T08:06:05.188" v="395" actId="20577"/>
        <pc:sldMkLst>
          <pc:docMk/>
          <pc:sldMk cId="4103952910" sldId="272"/>
        </pc:sldMkLst>
        <pc:spChg chg="mod">
          <ac:chgData name="Dalija Gabrielaitienė" userId="d8210f0c-3d55-47be-9995-381b094465e1" providerId="ADAL" clId="{BEFFAE4A-6D25-4EB5-B5D3-E8EDE45FC7B0}" dt="2025-01-15T08:00:54.634" v="273" actId="6549"/>
          <ac:spMkLst>
            <pc:docMk/>
            <pc:sldMk cId="4103952910" sldId="272"/>
            <ac:spMk id="2" creationId="{F31E43EE-5503-5A06-D561-FE42A716D0A1}"/>
          </ac:spMkLst>
        </pc:spChg>
        <pc:spChg chg="mod">
          <ac:chgData name="Dalija Gabrielaitienė" userId="d8210f0c-3d55-47be-9995-381b094465e1" providerId="ADAL" clId="{BEFFAE4A-6D25-4EB5-B5D3-E8EDE45FC7B0}" dt="2025-01-15T08:06:05.188" v="395" actId="20577"/>
          <ac:spMkLst>
            <pc:docMk/>
            <pc:sldMk cId="4103952910" sldId="272"/>
            <ac:spMk id="3" creationId="{2672B06C-D643-21F4-798E-86F01FD9B9D8}"/>
          </ac:spMkLst>
        </pc:spChg>
      </pc:sldChg>
      <pc:sldChg chg="modSp mod">
        <pc:chgData name="Dalija Gabrielaitienė" userId="d8210f0c-3d55-47be-9995-381b094465e1" providerId="ADAL" clId="{BEFFAE4A-6D25-4EB5-B5D3-E8EDE45FC7B0}" dt="2025-01-15T11:44:40.988" v="2169" actId="6549"/>
        <pc:sldMkLst>
          <pc:docMk/>
          <pc:sldMk cId="1708897547" sldId="273"/>
        </pc:sldMkLst>
        <pc:spChg chg="mod">
          <ac:chgData name="Dalija Gabrielaitienė" userId="d8210f0c-3d55-47be-9995-381b094465e1" providerId="ADAL" clId="{BEFFAE4A-6D25-4EB5-B5D3-E8EDE45FC7B0}" dt="2025-01-15T07:59:42.668" v="239" actId="6549"/>
          <ac:spMkLst>
            <pc:docMk/>
            <pc:sldMk cId="1708897547" sldId="273"/>
            <ac:spMk id="2" creationId="{D29F1450-3C3F-DCCB-8351-0B9748D5DC5C}"/>
          </ac:spMkLst>
        </pc:spChg>
        <pc:spChg chg="mod">
          <ac:chgData name="Dalija Gabrielaitienė" userId="d8210f0c-3d55-47be-9995-381b094465e1" providerId="ADAL" clId="{BEFFAE4A-6D25-4EB5-B5D3-E8EDE45FC7B0}" dt="2025-01-15T11:44:40.988" v="2169" actId="6549"/>
          <ac:spMkLst>
            <pc:docMk/>
            <pc:sldMk cId="1708897547" sldId="273"/>
            <ac:spMk id="3" creationId="{DFCEDB60-B03E-CDCB-7FFB-855BB83C4298}"/>
          </ac:spMkLst>
        </pc:spChg>
      </pc:sldChg>
      <pc:sldChg chg="modSp mod">
        <pc:chgData name="Dalija Gabrielaitienė" userId="d8210f0c-3d55-47be-9995-381b094465e1" providerId="ADAL" clId="{BEFFAE4A-6D25-4EB5-B5D3-E8EDE45FC7B0}" dt="2025-01-15T11:44:52.808" v="2173" actId="6549"/>
        <pc:sldMkLst>
          <pc:docMk/>
          <pc:sldMk cId="1398047965" sldId="274"/>
        </pc:sldMkLst>
        <pc:spChg chg="mod">
          <ac:chgData name="Dalija Gabrielaitienė" userId="d8210f0c-3d55-47be-9995-381b094465e1" providerId="ADAL" clId="{BEFFAE4A-6D25-4EB5-B5D3-E8EDE45FC7B0}" dt="2025-01-15T08:09:45.104" v="469"/>
          <ac:spMkLst>
            <pc:docMk/>
            <pc:sldMk cId="1398047965" sldId="274"/>
            <ac:spMk id="2" creationId="{647B3A28-B6A9-AD2E-2509-B6C0AF66EFD4}"/>
          </ac:spMkLst>
        </pc:spChg>
        <pc:spChg chg="mod">
          <ac:chgData name="Dalija Gabrielaitienė" userId="d8210f0c-3d55-47be-9995-381b094465e1" providerId="ADAL" clId="{BEFFAE4A-6D25-4EB5-B5D3-E8EDE45FC7B0}" dt="2025-01-15T11:44:52.808" v="2173" actId="6549"/>
          <ac:spMkLst>
            <pc:docMk/>
            <pc:sldMk cId="1398047965" sldId="274"/>
            <ac:spMk id="3" creationId="{BAEA0240-CBD0-B925-8586-4329B59643B1}"/>
          </ac:spMkLst>
        </pc:spChg>
      </pc:sldChg>
      <pc:sldChg chg="modSp mod">
        <pc:chgData name="Dalija Gabrielaitienė" userId="d8210f0c-3d55-47be-9995-381b094465e1" providerId="ADAL" clId="{BEFFAE4A-6D25-4EB5-B5D3-E8EDE45FC7B0}" dt="2025-01-15T08:19:59.692" v="712" actId="6549"/>
        <pc:sldMkLst>
          <pc:docMk/>
          <pc:sldMk cId="2490955296" sldId="275"/>
        </pc:sldMkLst>
        <pc:spChg chg="mod">
          <ac:chgData name="Dalija Gabrielaitienė" userId="d8210f0c-3d55-47be-9995-381b094465e1" providerId="ADAL" clId="{BEFFAE4A-6D25-4EB5-B5D3-E8EDE45FC7B0}" dt="2025-01-15T08:19:59.692" v="712" actId="6549"/>
          <ac:spMkLst>
            <pc:docMk/>
            <pc:sldMk cId="2490955296" sldId="275"/>
            <ac:spMk id="3" creationId="{E0B0E8CC-1F30-C78E-F796-8205E37A573D}"/>
          </ac:spMkLst>
        </pc:spChg>
      </pc:sldChg>
      <pc:sldChg chg="modSp mod">
        <pc:chgData name="Dalija Gabrielaitienė" userId="d8210f0c-3d55-47be-9995-381b094465e1" providerId="ADAL" clId="{BEFFAE4A-6D25-4EB5-B5D3-E8EDE45FC7B0}" dt="2025-01-15T08:23:46.774" v="829" actId="20577"/>
        <pc:sldMkLst>
          <pc:docMk/>
          <pc:sldMk cId="614805656" sldId="276"/>
        </pc:sldMkLst>
        <pc:spChg chg="mod">
          <ac:chgData name="Dalija Gabrielaitienė" userId="d8210f0c-3d55-47be-9995-381b094465e1" providerId="ADAL" clId="{BEFFAE4A-6D25-4EB5-B5D3-E8EDE45FC7B0}" dt="2025-01-15T08:20:27.321" v="722" actId="20577"/>
          <ac:spMkLst>
            <pc:docMk/>
            <pc:sldMk cId="614805656" sldId="276"/>
            <ac:spMk id="2" creationId="{5FCD00F2-D0C7-09D8-A3F9-D4BD7AD17CD1}"/>
          </ac:spMkLst>
        </pc:spChg>
        <pc:spChg chg="mod">
          <ac:chgData name="Dalija Gabrielaitienė" userId="d8210f0c-3d55-47be-9995-381b094465e1" providerId="ADAL" clId="{BEFFAE4A-6D25-4EB5-B5D3-E8EDE45FC7B0}" dt="2025-01-15T08:23:46.774" v="829" actId="20577"/>
          <ac:spMkLst>
            <pc:docMk/>
            <pc:sldMk cId="614805656" sldId="276"/>
            <ac:spMk id="3" creationId="{5015D03A-448B-5C4C-1816-24E382BD571F}"/>
          </ac:spMkLst>
        </pc:spChg>
      </pc:sldChg>
      <pc:sldChg chg="modSp mod">
        <pc:chgData name="Dalija Gabrielaitienė" userId="d8210f0c-3d55-47be-9995-381b094465e1" providerId="ADAL" clId="{BEFFAE4A-6D25-4EB5-B5D3-E8EDE45FC7B0}" dt="2025-01-15T08:18:54.646" v="683" actId="20577"/>
        <pc:sldMkLst>
          <pc:docMk/>
          <pc:sldMk cId="614004837" sldId="277"/>
        </pc:sldMkLst>
        <pc:spChg chg="mod">
          <ac:chgData name="Dalija Gabrielaitienė" userId="d8210f0c-3d55-47be-9995-381b094465e1" providerId="ADAL" clId="{BEFFAE4A-6D25-4EB5-B5D3-E8EDE45FC7B0}" dt="2025-01-15T08:18:13.239" v="674" actId="6549"/>
          <ac:spMkLst>
            <pc:docMk/>
            <pc:sldMk cId="614004837" sldId="277"/>
            <ac:spMk id="2" creationId="{999E1E7B-D397-AC60-4806-7AF2F0E9374A}"/>
          </ac:spMkLst>
        </pc:spChg>
        <pc:spChg chg="mod">
          <ac:chgData name="Dalija Gabrielaitienė" userId="d8210f0c-3d55-47be-9995-381b094465e1" providerId="ADAL" clId="{BEFFAE4A-6D25-4EB5-B5D3-E8EDE45FC7B0}" dt="2025-01-15T08:18:54.646" v="683" actId="20577"/>
          <ac:spMkLst>
            <pc:docMk/>
            <pc:sldMk cId="614004837" sldId="277"/>
            <ac:spMk id="3" creationId="{2F631375-BB64-AE45-1E80-3AF21B772848}"/>
          </ac:spMkLst>
        </pc:spChg>
      </pc:sldChg>
      <pc:sldChg chg="delSp modSp mod">
        <pc:chgData name="Dalija Gabrielaitienė" userId="d8210f0c-3d55-47be-9995-381b094465e1" providerId="ADAL" clId="{BEFFAE4A-6D25-4EB5-B5D3-E8EDE45FC7B0}" dt="2025-01-15T08:52:04.729" v="1876"/>
        <pc:sldMkLst>
          <pc:docMk/>
          <pc:sldMk cId="2085314332" sldId="279"/>
        </pc:sldMkLst>
      </pc:sldChg>
      <pc:sldChg chg="del">
        <pc:chgData name="Dalija Gabrielaitienė" userId="d8210f0c-3d55-47be-9995-381b094465e1" providerId="ADAL" clId="{BEFFAE4A-6D25-4EB5-B5D3-E8EDE45FC7B0}" dt="2025-01-15T09:13:47.940" v="1920" actId="2696"/>
        <pc:sldMkLst>
          <pc:docMk/>
          <pc:sldMk cId="4035853574" sldId="280"/>
        </pc:sldMkLst>
      </pc:sldChg>
      <pc:sldChg chg="modSp mod">
        <pc:chgData name="Dalija Gabrielaitienė" userId="d8210f0c-3d55-47be-9995-381b094465e1" providerId="ADAL" clId="{BEFFAE4A-6D25-4EB5-B5D3-E8EDE45FC7B0}" dt="2025-01-15T12:05:57.981" v="2704" actId="123"/>
        <pc:sldMkLst>
          <pc:docMk/>
          <pc:sldMk cId="574589050" sldId="281"/>
        </pc:sldMkLst>
        <pc:spChg chg="mod">
          <ac:chgData name="Dalija Gabrielaitienė" userId="d8210f0c-3d55-47be-9995-381b094465e1" providerId="ADAL" clId="{BEFFAE4A-6D25-4EB5-B5D3-E8EDE45FC7B0}" dt="2025-01-15T11:56:10.357" v="2268" actId="20577"/>
          <ac:spMkLst>
            <pc:docMk/>
            <pc:sldMk cId="574589050" sldId="281"/>
            <ac:spMk id="2" creationId="{F284BEED-7CCA-62C7-72E6-88D918F033AC}"/>
          </ac:spMkLst>
        </pc:spChg>
        <pc:spChg chg="mod">
          <ac:chgData name="Dalija Gabrielaitienė" userId="d8210f0c-3d55-47be-9995-381b094465e1" providerId="ADAL" clId="{BEFFAE4A-6D25-4EB5-B5D3-E8EDE45FC7B0}" dt="2025-01-15T12:05:57.981" v="2704" actId="123"/>
          <ac:spMkLst>
            <pc:docMk/>
            <pc:sldMk cId="574589050" sldId="281"/>
            <ac:spMk id="3" creationId="{915B0C27-40AA-CF22-8FF6-5D6E7C4E06D0}"/>
          </ac:spMkLst>
        </pc:spChg>
      </pc:sldChg>
      <pc:sldChg chg="modSp mod">
        <pc:chgData name="Dalija Gabrielaitienė" userId="d8210f0c-3d55-47be-9995-381b094465e1" providerId="ADAL" clId="{BEFFAE4A-6D25-4EB5-B5D3-E8EDE45FC7B0}" dt="2025-01-15T08:46:20.582" v="1756" actId="20577"/>
        <pc:sldMkLst>
          <pc:docMk/>
          <pc:sldMk cId="2583102892" sldId="282"/>
        </pc:sldMkLst>
        <pc:spChg chg="mod">
          <ac:chgData name="Dalija Gabrielaitienė" userId="d8210f0c-3d55-47be-9995-381b094465e1" providerId="ADAL" clId="{BEFFAE4A-6D25-4EB5-B5D3-E8EDE45FC7B0}" dt="2025-01-15T08:46:20.582" v="1756" actId="20577"/>
          <ac:spMkLst>
            <pc:docMk/>
            <pc:sldMk cId="2583102892" sldId="282"/>
            <ac:spMk id="3" creationId="{14A89CC1-77DA-8937-9C6C-C334469365B6}"/>
          </ac:spMkLst>
        </pc:spChg>
      </pc:sldChg>
      <pc:sldChg chg="del">
        <pc:chgData name="Dalija Gabrielaitienė" userId="d8210f0c-3d55-47be-9995-381b094465e1" providerId="ADAL" clId="{BEFFAE4A-6D25-4EB5-B5D3-E8EDE45FC7B0}" dt="2025-01-15T08:51:11.462" v="1871" actId="2696"/>
        <pc:sldMkLst>
          <pc:docMk/>
          <pc:sldMk cId="2388113039" sldId="283"/>
        </pc:sldMkLst>
      </pc:sldChg>
      <pc:sldChg chg="modSp mod">
        <pc:chgData name="Dalija Gabrielaitienė" userId="d8210f0c-3d55-47be-9995-381b094465e1" providerId="ADAL" clId="{BEFFAE4A-6D25-4EB5-B5D3-E8EDE45FC7B0}" dt="2025-01-15T08:50:37.181" v="1870" actId="6549"/>
        <pc:sldMkLst>
          <pc:docMk/>
          <pc:sldMk cId="889554239" sldId="285"/>
        </pc:sldMkLst>
        <pc:spChg chg="mod">
          <ac:chgData name="Dalija Gabrielaitienė" userId="d8210f0c-3d55-47be-9995-381b094465e1" providerId="ADAL" clId="{BEFFAE4A-6D25-4EB5-B5D3-E8EDE45FC7B0}" dt="2025-01-15T08:48:23.322" v="1767" actId="20577"/>
          <ac:spMkLst>
            <pc:docMk/>
            <pc:sldMk cId="889554239" sldId="285"/>
            <ac:spMk id="2" creationId="{EF73985E-DB42-0AF3-ADE9-C6303604BCEB}"/>
          </ac:spMkLst>
        </pc:spChg>
        <pc:spChg chg="mod">
          <ac:chgData name="Dalija Gabrielaitienė" userId="d8210f0c-3d55-47be-9995-381b094465e1" providerId="ADAL" clId="{BEFFAE4A-6D25-4EB5-B5D3-E8EDE45FC7B0}" dt="2025-01-15T08:50:37.181" v="1870" actId="6549"/>
          <ac:spMkLst>
            <pc:docMk/>
            <pc:sldMk cId="889554239" sldId="285"/>
            <ac:spMk id="3" creationId="{5107A26A-0F37-547A-B092-3DB4EA2AF267}"/>
          </ac:spMkLst>
        </pc:spChg>
      </pc:sldChg>
      <pc:sldChg chg="del">
        <pc:chgData name="Dalija Gabrielaitienė" userId="d8210f0c-3d55-47be-9995-381b094465e1" providerId="ADAL" clId="{BEFFAE4A-6D25-4EB5-B5D3-E8EDE45FC7B0}" dt="2025-01-15T12:09:31.766" v="2803" actId="2696"/>
        <pc:sldMkLst>
          <pc:docMk/>
          <pc:sldMk cId="1837222998" sldId="286"/>
        </pc:sldMkLst>
      </pc:sldChg>
      <pc:sldChg chg="del">
        <pc:chgData name="Dalija Gabrielaitienė" userId="d8210f0c-3d55-47be-9995-381b094465e1" providerId="ADAL" clId="{BEFFAE4A-6D25-4EB5-B5D3-E8EDE45FC7B0}" dt="2025-01-15T08:51:27.736" v="1872" actId="2696"/>
        <pc:sldMkLst>
          <pc:docMk/>
          <pc:sldMk cId="3440063446" sldId="287"/>
        </pc:sldMkLst>
      </pc:sldChg>
      <pc:sldChg chg="modSp mod">
        <pc:chgData name="Dalija Gabrielaitienė" userId="d8210f0c-3d55-47be-9995-381b094465e1" providerId="ADAL" clId="{BEFFAE4A-6D25-4EB5-B5D3-E8EDE45FC7B0}" dt="2025-01-15T08:39:48.422" v="1602" actId="20577"/>
        <pc:sldMkLst>
          <pc:docMk/>
          <pc:sldMk cId="1201981390" sldId="288"/>
        </pc:sldMkLst>
        <pc:spChg chg="mod">
          <ac:chgData name="Dalija Gabrielaitienė" userId="d8210f0c-3d55-47be-9995-381b094465e1" providerId="ADAL" clId="{BEFFAE4A-6D25-4EB5-B5D3-E8EDE45FC7B0}" dt="2025-01-15T08:39:32.375" v="1599" actId="20577"/>
          <ac:spMkLst>
            <pc:docMk/>
            <pc:sldMk cId="1201981390" sldId="288"/>
            <ac:spMk id="2" creationId="{21B11E92-4851-2A52-D2DE-11ECC04A8559}"/>
          </ac:spMkLst>
        </pc:spChg>
        <pc:spChg chg="mod">
          <ac:chgData name="Dalija Gabrielaitienė" userId="d8210f0c-3d55-47be-9995-381b094465e1" providerId="ADAL" clId="{BEFFAE4A-6D25-4EB5-B5D3-E8EDE45FC7B0}" dt="2025-01-15T08:39:48.422" v="1602" actId="20577"/>
          <ac:spMkLst>
            <pc:docMk/>
            <pc:sldMk cId="1201981390" sldId="288"/>
            <ac:spMk id="3" creationId="{AEB8C17F-1F1F-3BFC-CA81-4656F37E1CB5}"/>
          </ac:spMkLst>
        </pc:spChg>
      </pc:sldChg>
      <pc:sldChg chg="del">
        <pc:chgData name="Dalija Gabrielaitienė" userId="d8210f0c-3d55-47be-9995-381b094465e1" providerId="ADAL" clId="{BEFFAE4A-6D25-4EB5-B5D3-E8EDE45FC7B0}" dt="2025-01-15T08:51:44.243" v="1873" actId="2696"/>
        <pc:sldMkLst>
          <pc:docMk/>
          <pc:sldMk cId="882008762" sldId="289"/>
        </pc:sldMkLst>
      </pc:sldChg>
      <pc:sldChg chg="addSp modSp mod">
        <pc:chgData name="Dalija Gabrielaitienė" userId="d8210f0c-3d55-47be-9995-381b094465e1" providerId="ADAL" clId="{BEFFAE4A-6D25-4EB5-B5D3-E8EDE45FC7B0}" dt="2025-01-15T11:52:26.118" v="2212" actId="255"/>
        <pc:sldMkLst>
          <pc:docMk/>
          <pc:sldMk cId="3018760467" sldId="290"/>
        </pc:sldMkLst>
        <pc:spChg chg="mod">
          <ac:chgData name="Dalija Gabrielaitienė" userId="d8210f0c-3d55-47be-9995-381b094465e1" providerId="ADAL" clId="{BEFFAE4A-6D25-4EB5-B5D3-E8EDE45FC7B0}" dt="2025-01-15T08:24:14.270" v="839" actId="20577"/>
          <ac:spMkLst>
            <pc:docMk/>
            <pc:sldMk cId="3018760467" sldId="290"/>
            <ac:spMk id="2" creationId="{568748EA-D34A-C22E-ABF7-A6F8D6FE3A03}"/>
          </ac:spMkLst>
        </pc:spChg>
        <pc:spChg chg="mod">
          <ac:chgData name="Dalija Gabrielaitienė" userId="d8210f0c-3d55-47be-9995-381b094465e1" providerId="ADAL" clId="{BEFFAE4A-6D25-4EB5-B5D3-E8EDE45FC7B0}" dt="2025-01-15T11:52:26.118" v="2212" actId="255"/>
          <ac:spMkLst>
            <pc:docMk/>
            <pc:sldMk cId="3018760467" sldId="290"/>
            <ac:spMk id="3" creationId="{9F5DF7DB-9470-CE3A-5B8A-B5F8D1FD79C9}"/>
          </ac:spMkLst>
        </pc:spChg>
        <pc:picChg chg="add mod">
          <ac:chgData name="Dalija Gabrielaitienė" userId="d8210f0c-3d55-47be-9995-381b094465e1" providerId="ADAL" clId="{BEFFAE4A-6D25-4EB5-B5D3-E8EDE45FC7B0}" dt="2025-01-15T11:52:14.049" v="2211" actId="1076"/>
          <ac:picMkLst>
            <pc:docMk/>
            <pc:sldMk cId="3018760467" sldId="290"/>
            <ac:picMk id="5" creationId="{89D09101-964D-D419-1939-FA9A2501F84C}"/>
          </ac:picMkLst>
        </pc:picChg>
      </pc:sldChg>
      <pc:sldChg chg="addSp modSp new mod">
        <pc:chgData name="Dalija Gabrielaitienė" userId="d8210f0c-3d55-47be-9995-381b094465e1" providerId="ADAL" clId="{BEFFAE4A-6D25-4EB5-B5D3-E8EDE45FC7B0}" dt="2025-01-15T11:42:10.703" v="2167" actId="14100"/>
        <pc:sldMkLst>
          <pc:docMk/>
          <pc:sldMk cId="4065190347" sldId="291"/>
        </pc:sldMkLst>
        <pc:spChg chg="mod">
          <ac:chgData name="Dalija Gabrielaitienė" userId="d8210f0c-3d55-47be-9995-381b094465e1" providerId="ADAL" clId="{BEFFAE4A-6D25-4EB5-B5D3-E8EDE45FC7B0}" dt="2025-01-15T07:57:39.409" v="204" actId="122"/>
          <ac:spMkLst>
            <pc:docMk/>
            <pc:sldMk cId="4065190347" sldId="291"/>
            <ac:spMk id="2" creationId="{CA2667F6-16BE-3B13-9C61-63BE93125795}"/>
          </ac:spMkLst>
        </pc:spChg>
        <pc:spChg chg="add mod">
          <ac:chgData name="Dalija Gabrielaitienė" userId="d8210f0c-3d55-47be-9995-381b094465e1" providerId="ADAL" clId="{BEFFAE4A-6D25-4EB5-B5D3-E8EDE45FC7B0}" dt="2025-01-15T11:41:37.334" v="2163" actId="113"/>
          <ac:spMkLst>
            <pc:docMk/>
            <pc:sldMk cId="4065190347" sldId="291"/>
            <ac:spMk id="4" creationId="{425AD403-C1DB-1B89-FD0D-399583BC805C}"/>
          </ac:spMkLst>
        </pc:spChg>
        <pc:spChg chg="add mod">
          <ac:chgData name="Dalija Gabrielaitienė" userId="d8210f0c-3d55-47be-9995-381b094465e1" providerId="ADAL" clId="{BEFFAE4A-6D25-4EB5-B5D3-E8EDE45FC7B0}" dt="2025-01-15T11:41:30.459" v="2162" actId="113"/>
          <ac:spMkLst>
            <pc:docMk/>
            <pc:sldMk cId="4065190347" sldId="291"/>
            <ac:spMk id="5" creationId="{794F60DF-8E03-CABC-7E03-B83F22A20335}"/>
          </ac:spMkLst>
        </pc:spChg>
        <pc:spChg chg="add mod">
          <ac:chgData name="Dalija Gabrielaitienė" userId="d8210f0c-3d55-47be-9995-381b094465e1" providerId="ADAL" clId="{BEFFAE4A-6D25-4EB5-B5D3-E8EDE45FC7B0}" dt="2025-01-15T11:41:51.936" v="2165" actId="1076"/>
          <ac:spMkLst>
            <pc:docMk/>
            <pc:sldMk cId="4065190347" sldId="291"/>
            <ac:spMk id="6" creationId="{E757E6D6-0F1B-7610-78EF-1ADFAA87F777}"/>
          </ac:spMkLst>
        </pc:spChg>
        <pc:picChg chg="add mod">
          <ac:chgData name="Dalija Gabrielaitienė" userId="d8210f0c-3d55-47be-9995-381b094465e1" providerId="ADAL" clId="{BEFFAE4A-6D25-4EB5-B5D3-E8EDE45FC7B0}" dt="2025-01-15T11:42:10.703" v="2167" actId="14100"/>
          <ac:picMkLst>
            <pc:docMk/>
            <pc:sldMk cId="4065190347" sldId="291"/>
            <ac:picMk id="3" creationId="{00214298-326A-D924-C9CA-8E9FBE125563}"/>
          </ac:picMkLst>
        </pc:picChg>
      </pc:sldChg>
      <pc:sldChg chg="modSp new del mod">
        <pc:chgData name="Dalija Gabrielaitienė" userId="d8210f0c-3d55-47be-9995-381b094465e1" providerId="ADAL" clId="{BEFFAE4A-6D25-4EB5-B5D3-E8EDE45FC7B0}" dt="2025-01-15T08:26:56.182" v="921" actId="2696"/>
        <pc:sldMkLst>
          <pc:docMk/>
          <pc:sldMk cId="3605633597" sldId="292"/>
        </pc:sldMkLst>
      </pc:sldChg>
      <pc:sldChg chg="modSp new mod">
        <pc:chgData name="Dalija Gabrielaitienė" userId="d8210f0c-3d55-47be-9995-381b094465e1" providerId="ADAL" clId="{BEFFAE4A-6D25-4EB5-B5D3-E8EDE45FC7B0}" dt="2025-01-15T11:45:56.869" v="2177" actId="6549"/>
        <pc:sldMkLst>
          <pc:docMk/>
          <pc:sldMk cId="3212041599" sldId="293"/>
        </pc:sldMkLst>
        <pc:spChg chg="mod">
          <ac:chgData name="Dalija Gabrielaitienė" userId="d8210f0c-3d55-47be-9995-381b094465e1" providerId="ADAL" clId="{BEFFAE4A-6D25-4EB5-B5D3-E8EDE45FC7B0}" dt="2025-01-15T08:27:02.645" v="923" actId="122"/>
          <ac:spMkLst>
            <pc:docMk/>
            <pc:sldMk cId="3212041599" sldId="293"/>
            <ac:spMk id="2" creationId="{B5A922FA-7425-3EB8-6ACF-EE734AF6D6FA}"/>
          </ac:spMkLst>
        </pc:spChg>
        <pc:spChg chg="mod">
          <ac:chgData name="Dalija Gabrielaitienė" userId="d8210f0c-3d55-47be-9995-381b094465e1" providerId="ADAL" clId="{BEFFAE4A-6D25-4EB5-B5D3-E8EDE45FC7B0}" dt="2025-01-15T11:45:56.869" v="2177" actId="6549"/>
          <ac:spMkLst>
            <pc:docMk/>
            <pc:sldMk cId="3212041599" sldId="293"/>
            <ac:spMk id="3" creationId="{5BCBE39E-88B2-19E2-B799-B7A3E91D1932}"/>
          </ac:spMkLst>
        </pc:spChg>
      </pc:sldChg>
      <pc:sldChg chg="modSp new mod">
        <pc:chgData name="Dalija Gabrielaitienė" userId="d8210f0c-3d55-47be-9995-381b094465e1" providerId="ADAL" clId="{BEFFAE4A-6D25-4EB5-B5D3-E8EDE45FC7B0}" dt="2025-01-15T08:44:29.918" v="1730" actId="20577"/>
        <pc:sldMkLst>
          <pc:docMk/>
          <pc:sldMk cId="1613033860" sldId="294"/>
        </pc:sldMkLst>
        <pc:spChg chg="mod">
          <ac:chgData name="Dalija Gabrielaitienė" userId="d8210f0c-3d55-47be-9995-381b094465e1" providerId="ADAL" clId="{BEFFAE4A-6D25-4EB5-B5D3-E8EDE45FC7B0}" dt="2025-01-15T08:44:22.477" v="1729" actId="122"/>
          <ac:spMkLst>
            <pc:docMk/>
            <pc:sldMk cId="1613033860" sldId="294"/>
            <ac:spMk id="2" creationId="{F700BD48-1328-35F3-AF28-7F32B69B8537}"/>
          </ac:spMkLst>
        </pc:spChg>
        <pc:spChg chg="mod">
          <ac:chgData name="Dalija Gabrielaitienė" userId="d8210f0c-3d55-47be-9995-381b094465e1" providerId="ADAL" clId="{BEFFAE4A-6D25-4EB5-B5D3-E8EDE45FC7B0}" dt="2025-01-15T08:44:29.918" v="1730" actId="20577"/>
          <ac:spMkLst>
            <pc:docMk/>
            <pc:sldMk cId="1613033860" sldId="294"/>
            <ac:spMk id="3" creationId="{9AB39326-5C71-4C99-DE5A-CDD383020E62}"/>
          </ac:spMkLst>
        </pc:spChg>
      </pc:sldChg>
      <pc:sldChg chg="modSp new mod">
        <pc:chgData name="Dalija Gabrielaitienė" userId="d8210f0c-3d55-47be-9995-381b094465e1" providerId="ADAL" clId="{BEFFAE4A-6D25-4EB5-B5D3-E8EDE45FC7B0}" dt="2025-01-15T11:45:21.176" v="2175" actId="6549"/>
        <pc:sldMkLst>
          <pc:docMk/>
          <pc:sldMk cId="1414561951" sldId="295"/>
        </pc:sldMkLst>
        <pc:spChg chg="mod">
          <ac:chgData name="Dalija Gabrielaitienė" userId="d8210f0c-3d55-47be-9995-381b094465e1" providerId="ADAL" clId="{BEFFAE4A-6D25-4EB5-B5D3-E8EDE45FC7B0}" dt="2025-01-15T08:53:43.530" v="1883" actId="122"/>
          <ac:spMkLst>
            <pc:docMk/>
            <pc:sldMk cId="1414561951" sldId="295"/>
            <ac:spMk id="2" creationId="{E37882B3-2A7D-6204-E324-B8540616FD30}"/>
          </ac:spMkLst>
        </pc:spChg>
        <pc:spChg chg="mod">
          <ac:chgData name="Dalija Gabrielaitienė" userId="d8210f0c-3d55-47be-9995-381b094465e1" providerId="ADAL" clId="{BEFFAE4A-6D25-4EB5-B5D3-E8EDE45FC7B0}" dt="2025-01-15T11:45:21.176" v="2175" actId="6549"/>
          <ac:spMkLst>
            <pc:docMk/>
            <pc:sldMk cId="1414561951" sldId="295"/>
            <ac:spMk id="3" creationId="{F9CB1C7B-5542-F5FD-74BB-B607E89135BF}"/>
          </ac:spMkLst>
        </pc:spChg>
      </pc:sldChg>
      <pc:sldChg chg="addSp modSp new mod">
        <pc:chgData name="Dalija Gabrielaitienė" userId="d8210f0c-3d55-47be-9995-381b094465e1" providerId="ADAL" clId="{BEFFAE4A-6D25-4EB5-B5D3-E8EDE45FC7B0}" dt="2025-01-15T11:54:19.745" v="2247" actId="22"/>
        <pc:sldMkLst>
          <pc:docMk/>
          <pc:sldMk cId="1877823040" sldId="296"/>
        </pc:sldMkLst>
        <pc:spChg chg="mod">
          <ac:chgData name="Dalija Gabrielaitienė" userId="d8210f0c-3d55-47be-9995-381b094465e1" providerId="ADAL" clId="{BEFFAE4A-6D25-4EB5-B5D3-E8EDE45FC7B0}" dt="2025-01-15T11:53:04.249" v="2216" actId="113"/>
          <ac:spMkLst>
            <pc:docMk/>
            <pc:sldMk cId="1877823040" sldId="296"/>
            <ac:spMk id="2" creationId="{F732BC5F-E5FE-B3BC-58AE-D887A657E6C7}"/>
          </ac:spMkLst>
        </pc:spChg>
        <pc:spChg chg="mod">
          <ac:chgData name="Dalija Gabrielaitienė" userId="d8210f0c-3d55-47be-9995-381b094465e1" providerId="ADAL" clId="{BEFFAE4A-6D25-4EB5-B5D3-E8EDE45FC7B0}" dt="2025-01-15T11:54:16.325" v="2246" actId="20577"/>
          <ac:spMkLst>
            <pc:docMk/>
            <pc:sldMk cId="1877823040" sldId="296"/>
            <ac:spMk id="3" creationId="{E6BB7CC9-C894-712B-C6BD-49D9E1776211}"/>
          </ac:spMkLst>
        </pc:spChg>
        <pc:picChg chg="add">
          <ac:chgData name="Dalija Gabrielaitienė" userId="d8210f0c-3d55-47be-9995-381b094465e1" providerId="ADAL" clId="{BEFFAE4A-6D25-4EB5-B5D3-E8EDE45FC7B0}" dt="2025-01-15T11:54:19.745" v="2247" actId="22"/>
          <ac:picMkLst>
            <pc:docMk/>
            <pc:sldMk cId="1877823040" sldId="296"/>
            <ac:picMk id="5" creationId="{21595FB3-C7AB-552A-9217-DD0767DC27B9}"/>
          </ac:picMkLst>
        </pc:picChg>
      </pc:sldChg>
      <pc:sldChg chg="modSp new mod">
        <pc:chgData name="Dalija Gabrielaitienė" userId="d8210f0c-3d55-47be-9995-381b094465e1" providerId="ADAL" clId="{BEFFAE4A-6D25-4EB5-B5D3-E8EDE45FC7B0}" dt="2025-01-15T12:12:26.604" v="2871" actId="255"/>
        <pc:sldMkLst>
          <pc:docMk/>
          <pc:sldMk cId="1390386460" sldId="297"/>
        </pc:sldMkLst>
        <pc:spChg chg="mod">
          <ac:chgData name="Dalija Gabrielaitienė" userId="d8210f0c-3d55-47be-9995-381b094465e1" providerId="ADAL" clId="{BEFFAE4A-6D25-4EB5-B5D3-E8EDE45FC7B0}" dt="2025-01-15T12:07:32.508" v="2728" actId="113"/>
          <ac:spMkLst>
            <pc:docMk/>
            <pc:sldMk cId="1390386460" sldId="297"/>
            <ac:spMk id="2" creationId="{F24FA86E-6D13-D523-2893-0602782586D7}"/>
          </ac:spMkLst>
        </pc:spChg>
        <pc:spChg chg="mod">
          <ac:chgData name="Dalija Gabrielaitienė" userId="d8210f0c-3d55-47be-9995-381b094465e1" providerId="ADAL" clId="{BEFFAE4A-6D25-4EB5-B5D3-E8EDE45FC7B0}" dt="2025-01-15T12:12:26.604" v="2871" actId="255"/>
          <ac:spMkLst>
            <pc:docMk/>
            <pc:sldMk cId="1390386460" sldId="297"/>
            <ac:spMk id="3" creationId="{B330EE47-5F1B-49AD-739E-974C13B598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26D6-4F81-4E87-A0D4-73138C4B3FDA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E164-3940-4860-B377-B1695AC1EE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viršelio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00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skaidrė: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45"/>
              </a:lnSpc>
              <a:spcBef>
                <a:spcPts val="930"/>
              </a:spcBef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05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nurodoma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(centruotai):</a:t>
            </a:r>
            <a:endParaRPr lang="lt-LT" sz="1200" dirty="0">
              <a:latin typeface="Arial"/>
              <a:cs typeface="Arial"/>
            </a:endParaRP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(darbo)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68-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80</a:t>
            </a:r>
            <a:r>
              <a:rPr lang="lt-LT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.);</a:t>
            </a:r>
            <a:r>
              <a:rPr lang="lt-LT" sz="1200" spc="5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Rengėjo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vardas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ir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pavardė,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pareigos,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įstaiga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);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980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Data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32-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34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27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43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su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adresu.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589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75A-AB6A-F831-768C-96064CA1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AD7C-76F8-A29A-15A4-58C6A3864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3F23-CA2C-E578-12B8-46DC9BF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1B76-8F2B-3806-4594-BAFE28F3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5B2-8053-019D-B99F-8104681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8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7FB9-72CE-6F11-70C8-2504E362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432D0-D863-DCF9-A162-1EE1BA6F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FFEE-FD20-3B5C-1D69-3E9D2A20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6757-9A97-D248-AC3A-3139043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7FCC-4F06-E66E-48C2-B2DC86B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38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C7BA0-DA14-20D1-1FBB-E5970C412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60963-3415-3890-3B74-875F8F4F2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4096-1C69-B3B8-2EEF-9DE6CBE1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C72A-1181-D722-863A-E39BACF8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9316-B70F-EBDD-DE9E-A12D6D5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62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C6DE-8DED-A1F6-4103-97AB39B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1830-C9DE-F8F7-0FA2-9F1B0A8F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AC49-96B7-F686-904F-76B92C5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D81-4DC7-562A-48D4-50BF03A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EC7A-86A1-4260-128E-933D4697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45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B487-2626-D6BF-7C4F-D683602E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3DE6-DA5A-FA7A-AFA7-C4A1E8A6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2E1E-A674-0BF0-348D-6B09E853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23F7-8304-4C56-580F-B8F9F34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B93A-2AEC-D296-DA9B-086626F2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977-2E78-EA51-D658-3C81208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08E-72C0-ABE5-08EA-E11FA491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84DEF-C752-05ED-2491-7C918C24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E34D-302E-652F-DD6A-4CC1B75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3CBF1-E0AA-2428-1598-82C530AC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D70BA-A610-1605-2A4B-301F970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3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B9B0-D8A6-0027-7761-DDB4FD13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51B2-DE08-E21E-1732-B426ADAB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A6ED-3880-7CAD-C3C6-C2E26ADE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DE41-1744-99AC-8379-4611550A5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43481-BCBF-D3A8-AD9B-FFC34009B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8FE3F-184A-42AF-AFAA-6DB67416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6DE7-1A73-B781-BCC1-179480A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A030-012C-5431-D47B-580C4336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78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C66-20F8-53D7-BD66-324BD99E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A3A7A-66DC-66E4-E91E-51943A3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C6EB1-3E34-8C81-BC4D-004DE7A3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0291-7E30-5959-7261-DE4BE64F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6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3ED2A-D3EF-CB69-494B-FE67994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1CE2-0509-C2BB-73BE-E69086ED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ECA-C1D5-0864-374C-B5432A0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86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623-6D2E-025A-0E85-69BEB128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508E-E375-E453-A76B-7B0FA849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EB5D-1306-518A-A179-F2F28F1D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367E-AE0A-4214-9BF7-575FBEE8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ADD8-51F6-8B25-933D-D0CDB7BB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CDC-49B3-9EB1-40DD-416D851E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C2EF-BD74-2AC4-82CF-2FE22151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1FB29-2763-B0E9-DDB5-39D9BA08B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5987-ED7F-FCC1-6B96-CCA20702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A217-7CCA-DE6A-77BC-475F94E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A7F-8BFA-7E48-17DB-97F213C2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F1F5C-8A01-0B4F-A110-DC62911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0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3DBB-805C-655F-54D0-17F2460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14E5-3C2B-4D32-8ADC-DC405EC8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051B-99CE-CDE5-794B-08A37816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7AFD-923E-4CFF-8381-D0852A6EA026}" type="datetimeFigureOut">
              <a:rPr lang="lt-LT" smtClean="0"/>
              <a:t>2025-01-23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4A03-8F56-FDE9-2351-F9C0E0F00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04-8827-73A0-3BCF-6E03B2B9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91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499496-5E53-6447-592C-C4B792FF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86BEA5B-A564-C086-062A-9EAF050F8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7882B3-2A7D-6204-E324-B8540616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9CB1C7B-5542-F5FD-74BB-B607E891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7. Naujos muitinės įstaigų rolės:</a:t>
            </a:r>
          </a:p>
          <a:p>
            <a:pPr algn="just"/>
            <a:r>
              <a:rPr lang="lt-LT" b="1" dirty="0"/>
              <a:t>Incidentų registravimo įstaiga (INC)</a:t>
            </a:r>
            <a:r>
              <a:rPr lang="lt-LT" dirty="0"/>
              <a:t> suteikta visoms LT muitinės įstaigoms atliekančioms muitinės formalumus. CC182C – pranešimas apie įregistruotą incidentą, kurį išvykimo muitinės įstaiga persiunčia verslininkui. Nepildomas TLD laukelis „F“. </a:t>
            </a:r>
          </a:p>
          <a:p>
            <a:pPr algn="just"/>
            <a:r>
              <a:rPr lang="lt-LT" b="1" dirty="0"/>
              <a:t>Tranzito išvežimo įstaiga (TXT) </a:t>
            </a:r>
            <a:r>
              <a:rPr lang="lt-LT" dirty="0"/>
              <a:t>paskutinė prekių išgabenimo iš saugumo zonos (ES+CH+NO) muitinės įstaiga. Tranzito deklaracija arba elektroniniai TIR operacijos duomenys privalo būti pateikiami kartu su EXS duomenimis.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1456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A922FA-7425-3EB8-6ACF-EE734AF6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CBE39E-88B2-19E2-B799-B7A3E91D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8. Nauja integracinė sąsaja </a:t>
            </a:r>
            <a:r>
              <a:rPr lang="lt-LT" dirty="0" err="1"/>
              <a:t>iMDAS</a:t>
            </a:r>
            <a:r>
              <a:rPr lang="lt-LT" dirty="0"/>
              <a:t>-NTKS</a:t>
            </a:r>
          </a:p>
          <a:p>
            <a:pPr algn="just"/>
            <a:r>
              <a:rPr lang="lt-LT" dirty="0"/>
              <a:t>Eksporto procedūrų užbaigimo kontrolė išvežimo įstaigoje kai paskesnė muitinės procedūra tranzitas:</a:t>
            </a:r>
          </a:p>
          <a:p>
            <a:pPr algn="just"/>
            <a:r>
              <a:rPr lang="lt-LT" dirty="0"/>
              <a:t>Išorinio tranzito (T1, TIR) atvejais atlikus muitinės formalumus išvykimo muitinės įstaigoje </a:t>
            </a:r>
            <a:r>
              <a:rPr lang="lt-LT" dirty="0" err="1"/>
              <a:t>iMDAS</a:t>
            </a:r>
            <a:r>
              <a:rPr lang="lt-LT" dirty="0"/>
              <a:t> siunčiamas pranešimas IE042 su tikrinimo rezultatais išvykimo muitinės įstaigoje;</a:t>
            </a:r>
          </a:p>
          <a:p>
            <a:r>
              <a:rPr lang="lt-LT" dirty="0"/>
              <a:t>Vidinio tranzito (T2) atvejais išvykimo muitinės įstaiga gavusi tikrinimo rezultatus iš paskirties muitinės įstaigos </a:t>
            </a:r>
            <a:r>
              <a:rPr lang="lt-LT" dirty="0" err="1"/>
              <a:t>iMDAS</a:t>
            </a:r>
            <a:r>
              <a:rPr lang="lt-LT" dirty="0"/>
              <a:t> išsiunčia pranešimą IE042.</a:t>
            </a:r>
          </a:p>
        </p:txBody>
      </p:sp>
    </p:spTree>
    <p:extLst>
      <p:ext uri="{BB962C8B-B14F-4D97-AF65-F5344CB8AC3E}">
        <p14:creationId xmlns:p14="http://schemas.microsoft.com/office/powerpoint/2010/main" val="321204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973AD5-2D86-1154-C058-9205E72D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Nacionaliniai reikalavimai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0B0E8CC-1F30-C78E-F796-8205E37A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1800" b="1" dirty="0"/>
              <a:t>1. Galimybė pateikti papildomuosius dokumentus kartu su deklaracijos duomenimis (IE015 pranešimas) iki 20 MB.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AE014EEA-F287-4BC0-859F-8FDAE31E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9" y="2295851"/>
            <a:ext cx="1123154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CD00F2-D0C7-09D8-A3F9-D4BD7AD1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Nacionaliniai reikalavimai (tęsinys)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15D03A-448B-5C4C-1816-24E382BD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9705"/>
            <a:ext cx="10683240" cy="5043170"/>
          </a:xfrm>
        </p:spPr>
        <p:txBody>
          <a:bodyPr>
            <a:normAutofit/>
          </a:bodyPr>
          <a:lstStyle/>
          <a:p>
            <a:r>
              <a:rPr lang="lt-LT" sz="2400" dirty="0"/>
              <a:t>2. Dokumentinio tikrinimo metu gavus informaciją apie atliekamą tikrinimą (pranešimas IE060) galimybė pateikti prašomus dokumentus (pranešimas IE046) pasirenkant veiksmą „Registruoti atsakymą į prašymą pateikti dokumentus“.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3E194D6-BF82-1FBB-AF8C-973A7A3F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31" y="3106772"/>
            <a:ext cx="9803218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8748EA-D34A-C22E-ABF7-A6F8D6FE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Nacionaliniai reikalavimai (tęsinys)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F5DF7DB-9470-CE3A-5B8A-B5F8D1FD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3. Nauja integracinė sąsaja NTKS-MLS (įgaliotieji siuntėjai/gavėjai):</a:t>
            </a:r>
          </a:p>
          <a:p>
            <a:r>
              <a:rPr lang="lt-LT" sz="1800" dirty="0"/>
              <a:t>Išvykimo muitinės įstaiga</a:t>
            </a:r>
          </a:p>
          <a:p>
            <a:endParaRPr lang="lt-LT" sz="1600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9D09101-964D-D419-1939-FA9A2501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1" y="3069158"/>
            <a:ext cx="9373908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6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2BC5F-E5FE-B3BC-58AE-D887A657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Nacionaliniai reikalavimai (tęsinys)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6BB7CC9-C894-712B-C6BD-49D9E177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Paskirties muitinės įstaiga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1595FB3-C7AB-552A-9217-DD0767DC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2238209"/>
            <a:ext cx="9335803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2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B11E92-4851-2A52-D2DE-11ECC04A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Nacionaliniai reikalavimai (tęsinys)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B8C17F-1F1F-3BFC-CA81-4656F37E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3600" dirty="0"/>
          </a:p>
          <a:p>
            <a:pPr algn="just"/>
            <a:r>
              <a:rPr lang="lt-LT" sz="3600" dirty="0"/>
              <a:t>4. Pasikeitimai susiję su susiejimo ir prekių kiekio balansavimo funkcionalumo, kai ankstesnis dokumentas yra Laikinojo saugojimo deklaracija (dokumento rūšis – N337). </a:t>
            </a:r>
          </a:p>
        </p:txBody>
      </p:sp>
    </p:spTree>
    <p:extLst>
      <p:ext uri="{BB962C8B-B14F-4D97-AF65-F5344CB8AC3E}">
        <p14:creationId xmlns:p14="http://schemas.microsoft.com/office/powerpoint/2010/main" val="120198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00BD48-1328-35F3-AF28-7F32B69B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Išorinių naudotojų autentifikavimas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AB39326-5C71-4C99-DE5A-CDD38302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Autentifikavimas BAP priemonėmis.</a:t>
            </a:r>
          </a:p>
          <a:p>
            <a:endParaRPr lang="lt-LT" dirty="0"/>
          </a:p>
          <a:p>
            <a:pPr algn="just"/>
            <a:r>
              <a:rPr lang="lt-LT" dirty="0"/>
              <a:t>Asmenims BAP priemonėmis jau užsiregistravusiems muitinės elektroninių paslaugų gavėjais, papildomai registruotis nereikėjo, nes iki 2024 m. gruodžio 1 d. paslaugų gavėjų administratoriams teisės gauti muitinės elektroninę paslaugą „Tranzito e-paslaugos“  suteiktos automatiškai.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1303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84BEED-7CCA-62C7-72E6-88D918F0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NTKS?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15B0C27-40AA-CF22-8FF6-5D6E7C4E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Pereinamojo laikotarpio pabaiga - 2025-01-21.</a:t>
            </a:r>
          </a:p>
          <a:p>
            <a:pPr algn="just"/>
            <a:r>
              <a:rPr lang="lt-LT" dirty="0"/>
              <a:t> TLD spausdinimas LT muitinėje ir toliau atliekamas.</a:t>
            </a:r>
          </a:p>
          <a:p>
            <a:r>
              <a:rPr lang="lt-LT" dirty="0"/>
              <a:t>Nurodomi duomenys apie prekių pakrovimo vietą.</a:t>
            </a:r>
          </a:p>
          <a:p>
            <a:pPr algn="just"/>
            <a:r>
              <a:rPr lang="lt-LT" dirty="0"/>
              <a:t>Vienoje deklaracijoje galimybė deklaruoti iki 999 ekspeditoriaus siuntų.</a:t>
            </a:r>
          </a:p>
          <a:p>
            <a:pPr algn="just"/>
            <a:r>
              <a:rPr lang="lt-LT" dirty="0"/>
              <a:t>Daugiau duomenų elementų nurodoma važtos lygmenyje ir ekspeditoriaus siuntos lygmenyje vietoje ekspeditoriaus siuntos prekių rūšies lygmens.</a:t>
            </a:r>
          </a:p>
        </p:txBody>
      </p:sp>
    </p:spTree>
    <p:extLst>
      <p:ext uri="{BB962C8B-B14F-4D97-AF65-F5344CB8AC3E}">
        <p14:creationId xmlns:p14="http://schemas.microsoft.com/office/powerpoint/2010/main" val="57458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CDD4EC-E42D-8268-2238-4875D189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Veiklos tęstinumo procedūra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4A89CC1-77DA-8937-9C6C-C33446936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t-LT" dirty="0"/>
          </a:p>
          <a:p>
            <a:pPr algn="just"/>
            <a:endParaRPr lang="lt-LT" dirty="0"/>
          </a:p>
          <a:p>
            <a:pPr algn="just"/>
            <a:r>
              <a:rPr lang="lt-LT" sz="3600" dirty="0"/>
              <a:t>Procedūros vykdytojas išvykimo muitinės įstaigai papildomai be „popierinės deklaracijos“ elektroniniu paštu turi išsiųsti ir Tranzito deklaracijos arba TIR operacijos elektroninius duomenis (pranešimas CC015C XML formatu).</a:t>
            </a:r>
          </a:p>
        </p:txBody>
      </p:sp>
    </p:spTree>
    <p:extLst>
      <p:ext uri="{BB962C8B-B14F-4D97-AF65-F5344CB8AC3E}">
        <p14:creationId xmlns:p14="http://schemas.microsoft.com/office/powerpoint/2010/main" val="258310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9AEB8E61-1BC1-BCEA-B9A2-E1D578BD7E25}"/>
              </a:ext>
            </a:extLst>
          </p:cNvPr>
          <p:cNvSpPr txBox="1"/>
          <p:nvPr/>
        </p:nvSpPr>
        <p:spPr>
          <a:xfrm>
            <a:off x="-1795" y="1873250"/>
            <a:ext cx="1219379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000" b="1" dirty="0">
                <a:solidFill>
                  <a:srgbClr val="2B2A29"/>
                </a:solidFill>
                <a:latin typeface="Arial"/>
                <a:cs typeface="Arial"/>
              </a:rPr>
              <a:t>Atnaujinta NTKS (NCTS p5 funkcionalumas)</a:t>
            </a: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B3C8FCE2-8AEE-F29D-1B8B-A1A10ABB33E4}"/>
              </a:ext>
            </a:extLst>
          </p:cNvPr>
          <p:cNvSpPr txBox="1"/>
          <p:nvPr/>
        </p:nvSpPr>
        <p:spPr>
          <a:xfrm>
            <a:off x="-2533" y="3485957"/>
            <a:ext cx="12193795" cy="19120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endParaRPr lang="lt-LT" sz="240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ctr">
              <a:spcBef>
                <a:spcPts val="110"/>
              </a:spcBef>
            </a:pPr>
            <a:r>
              <a:rPr lang="lt-LT" sz="2400" dirty="0">
                <a:solidFill>
                  <a:srgbClr val="2B2A29"/>
                </a:solidFill>
                <a:latin typeface="Arial"/>
                <a:cs typeface="Arial"/>
              </a:rPr>
              <a:t>Dalija Gabrielaitienė</a:t>
            </a:r>
          </a:p>
          <a:p>
            <a:pPr marL="12700" algn="ctr">
              <a:spcBef>
                <a:spcPts val="110"/>
              </a:spcBef>
            </a:pPr>
            <a:r>
              <a:rPr lang="pt-BR" sz="2400" dirty="0">
                <a:solidFill>
                  <a:srgbClr val="2B2A29"/>
                </a:solidFill>
                <a:latin typeface="Arial"/>
                <a:cs typeface="Arial"/>
              </a:rPr>
              <a:t>Muitinės departamento</a:t>
            </a:r>
          </a:p>
          <a:p>
            <a:pPr marL="12700" algn="ctr">
              <a:spcBef>
                <a:spcPts val="110"/>
              </a:spcBef>
            </a:pPr>
            <a:r>
              <a:rPr lang="pt-BR" sz="2400" dirty="0">
                <a:solidFill>
                  <a:srgbClr val="2B2A29"/>
                </a:solidFill>
                <a:latin typeface="Arial"/>
                <a:cs typeface="Arial"/>
              </a:rPr>
              <a:t>Muitinės procedūrų skyriaus patarėja</a:t>
            </a:r>
            <a:endParaRPr lang="lt-LT" sz="240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ctr">
              <a:spcBef>
                <a:spcPts val="110"/>
              </a:spcBef>
            </a:pPr>
            <a:r>
              <a:rPr lang="lt-LT" sz="2400" spc="-55" dirty="0" err="1">
                <a:solidFill>
                  <a:srgbClr val="2B2A29"/>
                </a:solidFill>
                <a:latin typeface="Arial"/>
                <a:cs typeface="Arial"/>
              </a:rPr>
              <a:t>dalija.gabrielaitienė@lrmuitine.lt</a:t>
            </a:r>
            <a:r>
              <a:rPr lang="lt-LT" sz="24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endParaRPr lang="lt-LT" sz="2400" dirty="0">
              <a:solidFill>
                <a:srgbClr val="2B2A29"/>
              </a:solidFill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1B22C98D-B981-7093-ED6B-F6486F5E8926}"/>
              </a:ext>
            </a:extLst>
          </p:cNvPr>
          <p:cNvSpPr txBox="1"/>
          <p:nvPr/>
        </p:nvSpPr>
        <p:spPr>
          <a:xfrm>
            <a:off x="6350" y="5633901"/>
            <a:ext cx="12184912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3200" dirty="0">
                <a:solidFill>
                  <a:srgbClr val="2B2A29"/>
                </a:solidFill>
                <a:latin typeface="Arial"/>
                <a:cs typeface="Arial"/>
              </a:rPr>
              <a:t>2025-01-30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90A21-3FA7-B3DE-9330-42017C52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2"/>
            <a:ext cx="12191262" cy="13315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789228-D23F-8223-4C75-F543DE84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4" y="106144"/>
            <a:ext cx="1757880" cy="17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7F7EB88-918D-1A20-3321-E273EDD7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37187"/>
            <a:ext cx="9951041" cy="45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73985E-DB42-0AF3-ADE9-C6303604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VEIKLOS TĘSTINUMO PROCEDŪRA (tęsinys)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107A26A-0F37-547A-B092-3DB4EA2A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Ekspeditoriaus siuntos lygmenyje duomenų klasėje PAPILDOMASIS DOKUMENTAS nurodomas dokumento rūšies kodas:</a:t>
            </a:r>
          </a:p>
          <a:p>
            <a:r>
              <a:rPr lang="lt-LT" dirty="0"/>
              <a:t>„9CBC“ – muitinės iniciatyva išduotas leidimas;</a:t>
            </a:r>
          </a:p>
          <a:p>
            <a:r>
              <a:rPr lang="lt-LT" dirty="0"/>
              <a:t>„9TBC“ – asmens prašymu išduotas leidimas;</a:t>
            </a:r>
          </a:p>
          <a:p>
            <a:pPr algn="just"/>
            <a:r>
              <a:rPr lang="lt-LT" b="1" dirty="0"/>
              <a:t>REGISTRACIJOS NUMERIS – </a:t>
            </a:r>
            <a:r>
              <a:rPr lang="lt-LT" dirty="0"/>
              <a:t>įrašomas ITPC suteiktas užklausos numeris.</a:t>
            </a:r>
          </a:p>
        </p:txBody>
      </p:sp>
    </p:spTree>
    <p:extLst>
      <p:ext uri="{BB962C8B-B14F-4D97-AF65-F5344CB8AC3E}">
        <p14:creationId xmlns:p14="http://schemas.microsoft.com/office/powerpoint/2010/main" val="88955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4FA86E-6D13-D523-2893-06027825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NTKS POKYČIAI 2025 M.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330EE47-5F1B-49AD-739E-974C13B59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3600" dirty="0"/>
              <a:t>Iki 2025-09-01 NTKS funkcijų plėtra pagal NCTS 6-tojo etapo reikalavimus.</a:t>
            </a:r>
          </a:p>
          <a:p>
            <a:pPr algn="just"/>
            <a:r>
              <a:rPr lang="lt-LT" sz="3600" dirty="0"/>
              <a:t>Iki 2025-06-01 NTKS-CERTEX integracinė sąsaja.</a:t>
            </a:r>
          </a:p>
          <a:p>
            <a:pPr algn="just"/>
            <a:r>
              <a:rPr lang="lt-LT" sz="3600" dirty="0"/>
              <a:t>ETD duomenų mainai.</a:t>
            </a:r>
          </a:p>
        </p:txBody>
      </p:sp>
    </p:spTree>
    <p:extLst>
      <p:ext uri="{BB962C8B-B14F-4D97-AF65-F5344CB8AC3E}">
        <p14:creationId xmlns:p14="http://schemas.microsoft.com/office/powerpoint/2010/main" val="139038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6293593-3CCA-DDB8-975C-02A8335E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KLAUSIMAI ?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01DE33B2-83C2-34E0-BC6A-BDAB2E075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59" r="1" b="1"/>
          <a:stretch/>
        </p:blipFill>
        <p:spPr>
          <a:xfrm>
            <a:off x="1204851" y="1024834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5314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34982-B5B9-6CDE-64EB-9C2CD8FF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5570D3-C207-1E69-2CEF-E3BC0CE02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595460"/>
            <a:ext cx="4536956" cy="4560767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3B665B18-1BCF-1A57-D6C5-C3A2E38AFD57}"/>
              </a:ext>
            </a:extLst>
          </p:cNvPr>
          <p:cNvSpPr txBox="1"/>
          <p:nvPr/>
        </p:nvSpPr>
        <p:spPr>
          <a:xfrm>
            <a:off x="0" y="5190658"/>
            <a:ext cx="121920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320" algn="ctr"/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Muitinės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2000" b="1" spc="-10" dirty="0">
                <a:solidFill>
                  <a:srgbClr val="2B2A29"/>
                </a:solidFill>
                <a:latin typeface="Arial"/>
                <a:cs typeface="Arial"/>
              </a:rPr>
              <a:t>departamentas </a:t>
            </a:r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prie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Lietuvos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Respublikos</a:t>
            </a:r>
            <a:r>
              <a:rPr sz="2000" b="1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ﬁnansų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ministerijos</a:t>
            </a:r>
            <a:endParaRPr sz="2000" dirty="0">
              <a:latin typeface="Arial"/>
              <a:cs typeface="Arial"/>
            </a:endParaRPr>
          </a:p>
          <a:p>
            <a:pPr marL="1879600" marR="1885950" algn="ctr"/>
            <a:r>
              <a:rPr lang="lt-LT" sz="2000" b="1">
                <a:solidFill>
                  <a:srgbClr val="2B2A29"/>
                </a:solidFill>
                <a:latin typeface="Arial"/>
                <a:cs typeface="Arial"/>
              </a:rPr>
              <a:t>A. </a:t>
            </a:r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Jakšto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g.</a:t>
            </a:r>
            <a:r>
              <a:rPr sz="20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2000" b="1" spc="-5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Vilnius </a:t>
            </a:r>
            <a:endParaRPr lang="lt-LT" sz="2000" b="1" spc="-1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879600" marR="1885950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www.lrmuitine.lt</a:t>
            </a:r>
            <a:endParaRPr sz="2000" dirty="0">
              <a:latin typeface="Arial"/>
              <a:cs typeface="Arial"/>
            </a:endParaRPr>
          </a:p>
          <a:p>
            <a:pPr marR="5715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facebook.com/Lietuvosmuitine</a:t>
            </a:r>
            <a:endParaRPr sz="2000" dirty="0">
              <a:latin typeface="Arial"/>
              <a:cs typeface="Arial"/>
            </a:endParaRPr>
          </a:p>
          <a:p>
            <a:pPr marR="5715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https://www.youtube.com/user/LietuvosMuitine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7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DE48FA-11F8-0785-B9B4-19DF52B6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Teisinis pagrindimas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6C017D7-1821-28A7-C566-6EFD6D98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1. REGLAMENTO (ES) Nr. 952/2013 6 str.</a:t>
            </a:r>
          </a:p>
          <a:p>
            <a:endParaRPr lang="lt-LT" dirty="0"/>
          </a:p>
          <a:p>
            <a:r>
              <a:rPr lang="lt-LT" dirty="0"/>
              <a:t>2. KOMISIJOS DELEGUOTOJO REGLAMENTO (ES) 2015/2446 4 </a:t>
            </a:r>
            <a:r>
              <a:rPr lang="lt-LT" dirty="0" err="1"/>
              <a:t>str</a:t>
            </a:r>
            <a:r>
              <a:rPr lang="lt-LT" dirty="0"/>
              <a:t>, B priedas bei KOMISIJOS </a:t>
            </a:r>
            <a:r>
              <a:rPr lang="lt-LT"/>
              <a:t>ĮGYVENDINIMO REGLAMENTO (ES) 2015/2447 </a:t>
            </a:r>
            <a:r>
              <a:rPr lang="lt-LT" dirty="0"/>
              <a:t>B priedas.</a:t>
            </a:r>
          </a:p>
          <a:p>
            <a:endParaRPr lang="lt-LT" dirty="0"/>
          </a:p>
          <a:p>
            <a:r>
              <a:rPr lang="lt-LT" dirty="0"/>
              <a:t>3. KOMISIJOS ĮGYVENDINIMO SPRENDIMO (ES) 2023/2879 II priedo 9 p.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998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B96192-9DDB-DFB9-C816-A5DCBAF2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ACBA01C-D80A-624F-6A61-2D5DBCF57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3600" dirty="0"/>
              <a:t>1. Atnaujintos informacijos mainų procesuose naudojamų elektroninių pranešimų struktūros „Išvykimo muitinės įstaigoje“, „Tranzito muitinės įstaigoje“, „Paskirties muitinės įstaigoje“, „Tyrimų muitinės įstaigoje“, „Išieškojimų muitinės įstaigoje“.</a:t>
            </a:r>
          </a:p>
        </p:txBody>
      </p:sp>
    </p:spTree>
    <p:extLst>
      <p:ext uri="{BB962C8B-B14F-4D97-AF65-F5344CB8AC3E}">
        <p14:creationId xmlns:p14="http://schemas.microsoft.com/office/powerpoint/2010/main" val="416444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2667F6-16BE-3B13-9C61-63BE9312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0214298-326A-D924-C9CA-8E9FBE12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" y="1541601"/>
            <a:ext cx="10025271" cy="5307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AD403-C1DB-1B89-FD0D-399583BC805C}"/>
              </a:ext>
            </a:extLst>
          </p:cNvPr>
          <p:cNvSpPr txBox="1"/>
          <p:nvPr/>
        </p:nvSpPr>
        <p:spPr>
          <a:xfrm>
            <a:off x="4750904" y="1690688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100" b="1" dirty="0"/>
              <a:t>Važtos lygmuo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F60DF-8E03-CABC-7E03-B83F22A20335}"/>
              </a:ext>
            </a:extLst>
          </p:cNvPr>
          <p:cNvSpPr txBox="1"/>
          <p:nvPr/>
        </p:nvSpPr>
        <p:spPr>
          <a:xfrm>
            <a:off x="6907696" y="2060020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100" b="1" dirty="0"/>
              <a:t>Ekspeditoriaus siuntos lygmuo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7E6D6-0F1B-7610-78EF-1ADFAA87F777}"/>
              </a:ext>
            </a:extLst>
          </p:cNvPr>
          <p:cNvSpPr txBox="1"/>
          <p:nvPr/>
        </p:nvSpPr>
        <p:spPr>
          <a:xfrm>
            <a:off x="8391523" y="2436277"/>
            <a:ext cx="2279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100" b="1" dirty="0"/>
              <a:t>Ekspeditoriaus siuntos prekių rūšies</a:t>
            </a:r>
          </a:p>
          <a:p>
            <a:r>
              <a:rPr lang="lt-LT" sz="1100" b="1" dirty="0"/>
              <a:t>lygmuo </a:t>
            </a:r>
          </a:p>
        </p:txBody>
      </p:sp>
    </p:spTree>
    <p:extLst>
      <p:ext uri="{BB962C8B-B14F-4D97-AF65-F5344CB8AC3E}">
        <p14:creationId xmlns:p14="http://schemas.microsoft.com/office/powerpoint/2010/main" val="406519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1E43EE-5503-5A06-D561-FE42A716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672B06C-D643-21F4-798E-86F01FD9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2. Lietuvos išvykimo muitinės įstaigos priima:</a:t>
            </a:r>
          </a:p>
          <a:p>
            <a:r>
              <a:rPr lang="lt-LT" dirty="0"/>
              <a:t> tokių rūšių tranzito deklaracijas: T-, T1, T2, T2F, T2SM, TIR.</a:t>
            </a:r>
          </a:p>
          <a:p>
            <a:r>
              <a:rPr lang="lt-LT" dirty="0"/>
              <a:t>3. Su EXS (išvežimo bendrosios deklaracijos duomenimis) (kodas 2) ir be saugos ir saugumo duomenų elementų (kodas 0).</a:t>
            </a:r>
          </a:p>
          <a:p>
            <a:r>
              <a:rPr lang="lt-LT" dirty="0"/>
              <a:t>4. Lietuvos išvykimo muitinės įstaigose nepriimamos deklaracijos su ENS (įvežimo bendrosios deklaracijos duomenimis) (kodas 1) ir su ENS ir EXS saugos ir saugumo duomenimis (kodas 3).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039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9F1450-3C3F-DCCB-8351-0B9748D5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FCEDB60-B03E-CDCB-7FFB-855BB83C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  <a:p>
            <a:r>
              <a:rPr lang="lt-LT" dirty="0"/>
              <a:t>5. Įvežimo bendrosios deklaracijos (ENS) duomenys turi būti teikiami atskirai,  prieš pateikiant tranzito deklaracijos arba TIR operacijos duomenis išvykimo įstaigai, į Importo kontrolės sistemą (ICS2). Iki pereinamojo laikotarpio pabaigos (2025-09-01) į Muitinės  deklaracijų apdorojimo sistemą (MDAS).</a:t>
            </a:r>
          </a:p>
        </p:txBody>
      </p:sp>
    </p:spTree>
    <p:extLst>
      <p:ext uri="{BB962C8B-B14F-4D97-AF65-F5344CB8AC3E}">
        <p14:creationId xmlns:p14="http://schemas.microsoft.com/office/powerpoint/2010/main" val="170889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7B3A28-B6A9-AD2E-2509-B6C0AF66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AEA0240-CBD0-B925-8586-4329B596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dirty="0"/>
              <a:t>6. D rūšies tranzito deklaracijos ar TIR operacijos duomenys (Tarybos reglamento Nr. 952/2013 171 str.) pateikiami iš anksto prieš numatomą prekių pateikimą muitinei. Jeigu prekės nepateikiamos per 30 dienų nuo muitinės deklaracijos pateikimo, muitinės deklaracijos duomenys NTKS atmetami. </a:t>
            </a:r>
          </a:p>
          <a:p>
            <a:pPr marL="0" indent="0" algn="just">
              <a:buNone/>
            </a:pPr>
            <a:endParaRPr lang="lt-LT" dirty="0"/>
          </a:p>
          <a:p>
            <a:pPr algn="just"/>
            <a:r>
              <a:rPr lang="lt-LT" dirty="0"/>
              <a:t>Išankstines D rūšies tranzito deklaracijas: T-, T1, T2, T2F, T2SM, TIR.</a:t>
            </a:r>
          </a:p>
        </p:txBody>
      </p:sp>
    </p:spTree>
    <p:extLst>
      <p:ext uri="{BB962C8B-B14F-4D97-AF65-F5344CB8AC3E}">
        <p14:creationId xmlns:p14="http://schemas.microsoft.com/office/powerpoint/2010/main" val="13980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9E1E7B-D397-AC60-4806-7AF2F0E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Kas pasikeitė NTKS (tęsinys)?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F631375-BB64-AE45-1E80-3AF21B77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000" b="1" dirty="0"/>
              <a:t>Pateikus fiziškai prekes išvykimo muitinės įstaigai išsiunčiamas elektroninis pranešimas CC170C „Registruoti išankstinės deklaracijos pateikimą“.</a:t>
            </a:r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39BCE7E-27D6-9A75-0A7C-C8ACA510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2469505"/>
            <a:ext cx="8587105" cy="39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0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947</Words>
  <Application>Microsoft Office PowerPoint</Application>
  <PresentationFormat>Plačiaekranė</PresentationFormat>
  <Paragraphs>101</Paragraphs>
  <Slides>24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„PowerPoint“ pateiktis</vt:lpstr>
      <vt:lpstr>„PowerPoint“ pateiktis</vt:lpstr>
      <vt:lpstr>Teisinis pagrindimas </vt:lpstr>
      <vt:lpstr>Kas pasikeitė NTKS?</vt:lpstr>
      <vt:lpstr>Kas pasikeitė NTKS (tęsinys)?</vt:lpstr>
      <vt:lpstr>Kas pasikeitė NTKS (tęsinys)?</vt:lpstr>
      <vt:lpstr>Kas pasikeitė NTKS (tęsinys)?</vt:lpstr>
      <vt:lpstr>Kas pasikeitė NTKS (tęsinys)?</vt:lpstr>
      <vt:lpstr>Kas pasikeitė NTKS (tęsinys)?</vt:lpstr>
      <vt:lpstr>Kas pasikeitė NTKS (tęsinys)?</vt:lpstr>
      <vt:lpstr>Kas pasikeitė NTKS (tęsinys)?</vt:lpstr>
      <vt:lpstr>Nacionaliniai reikalavimai</vt:lpstr>
      <vt:lpstr>Nacionaliniai reikalavimai (tęsinys)</vt:lpstr>
      <vt:lpstr>Nacionaliniai reikalavimai (tęsinys)</vt:lpstr>
      <vt:lpstr>Nacionaliniai reikalavimai (tęsinys)</vt:lpstr>
      <vt:lpstr>Nacionaliniai reikalavimai (tęsinys)</vt:lpstr>
      <vt:lpstr>Išorinių naudotojų autentifikavimas</vt:lpstr>
      <vt:lpstr>Kas pasikeitė NTKS? </vt:lpstr>
      <vt:lpstr>Veiklos tęstinumo procedūra</vt:lpstr>
      <vt:lpstr>„PowerPoint“ pateiktis</vt:lpstr>
      <vt:lpstr>VEIKLOS TĘSTINUMO PROCEDŪRA (tęsinys)</vt:lpstr>
      <vt:lpstr>NTKS POKYČIAI 2025 M.</vt:lpstr>
      <vt:lpstr>KLAUSIMAI ?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 Pagounis</dc:creator>
  <cp:lastModifiedBy>Dalija Gabrielaitienė</cp:lastModifiedBy>
  <cp:revision>5</cp:revision>
  <dcterms:created xsi:type="dcterms:W3CDTF">2023-01-10T10:44:58Z</dcterms:created>
  <dcterms:modified xsi:type="dcterms:W3CDTF">2025-01-23T10:57:51Z</dcterms:modified>
</cp:coreProperties>
</file>