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7664" r:id="rId4"/>
    <p:sldId id="7665" r:id="rId5"/>
    <p:sldId id="7666" r:id="rId6"/>
    <p:sldId id="7667" r:id="rId7"/>
    <p:sldId id="320" r:id="rId8"/>
    <p:sldId id="268" r:id="rId9"/>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ABC0E4"/>
    <a:srgbClr val="FF99FF"/>
    <a:srgbClr val="996633"/>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072673-6068-44D5-8CFA-01654891E674}" v="12" dt="2025-04-07T13:00:28.294"/>
  </p1510:revLst>
</p1510:revInfo>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40" autoAdjust="0"/>
    <p:restoredTop sz="94771" autoAdjust="0"/>
  </p:normalViewPr>
  <p:slideViewPr>
    <p:cSldViewPr snapToGrid="0">
      <p:cViewPr varScale="1">
        <p:scale>
          <a:sx n="99" d="100"/>
          <a:sy n="99" d="100"/>
        </p:scale>
        <p:origin x="90" y="21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1" d="100"/>
          <a:sy n="81" d="100"/>
        </p:scale>
        <p:origin x="389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Šarūnas Avižienis" userId="361744d4-551a-4ce2-81c7-0256c35ee3f2" providerId="ADAL" clId="{A1072673-6068-44D5-8CFA-01654891E674}"/>
    <pc:docChg chg="undo custSel addSld delSld modSld">
      <pc:chgData name="Šarūnas Avižienis" userId="361744d4-551a-4ce2-81c7-0256c35ee3f2" providerId="ADAL" clId="{A1072673-6068-44D5-8CFA-01654891E674}" dt="2025-04-07T13:00:29.926" v="1602" actId="26606"/>
      <pc:docMkLst>
        <pc:docMk/>
      </pc:docMkLst>
      <pc:sldChg chg="modSp mod">
        <pc:chgData name="Šarūnas Avižienis" userId="361744d4-551a-4ce2-81c7-0256c35ee3f2" providerId="ADAL" clId="{A1072673-6068-44D5-8CFA-01654891E674}" dt="2025-04-07T12:58:03.017" v="1596" actId="1076"/>
        <pc:sldMkLst>
          <pc:docMk/>
          <pc:sldMk cId="3787871875" sldId="257"/>
        </pc:sldMkLst>
        <pc:spChg chg="mod">
          <ac:chgData name="Šarūnas Avižienis" userId="361744d4-551a-4ce2-81c7-0256c35ee3f2" providerId="ADAL" clId="{A1072673-6068-44D5-8CFA-01654891E674}" dt="2025-04-07T12:58:02.134" v="1595" actId="1076"/>
          <ac:spMkLst>
            <pc:docMk/>
            <pc:sldMk cId="3787871875" sldId="257"/>
            <ac:spMk id="3" creationId="{9AEB8E61-1BC1-BCEA-B9A2-E1D578BD7E25}"/>
          </ac:spMkLst>
        </pc:spChg>
        <pc:spChg chg="mod">
          <ac:chgData name="Šarūnas Avižienis" userId="361744d4-551a-4ce2-81c7-0256c35ee3f2" providerId="ADAL" clId="{A1072673-6068-44D5-8CFA-01654891E674}" dt="2025-04-07T10:51:23.182" v="51" actId="6549"/>
          <ac:spMkLst>
            <pc:docMk/>
            <pc:sldMk cId="3787871875" sldId="257"/>
            <ac:spMk id="5" creationId="{1B22C98D-B981-7093-ED6B-F6486F5E8926}"/>
          </ac:spMkLst>
        </pc:spChg>
        <pc:spChg chg="mod">
          <ac:chgData name="Šarūnas Avižienis" userId="361744d4-551a-4ce2-81c7-0256c35ee3f2" providerId="ADAL" clId="{A1072673-6068-44D5-8CFA-01654891E674}" dt="2025-04-07T12:58:03.017" v="1596" actId="1076"/>
          <ac:spMkLst>
            <pc:docMk/>
            <pc:sldMk cId="3787871875" sldId="257"/>
            <ac:spMk id="6" creationId="{560D3D45-279A-49B6-8DF0-73784A18A505}"/>
          </ac:spMkLst>
        </pc:spChg>
      </pc:sldChg>
      <pc:sldChg chg="del">
        <pc:chgData name="Šarūnas Avižienis" userId="361744d4-551a-4ce2-81c7-0256c35ee3f2" providerId="ADAL" clId="{A1072673-6068-44D5-8CFA-01654891E674}" dt="2025-04-07T12:41:51.905" v="1546" actId="47"/>
        <pc:sldMkLst>
          <pc:docMk/>
          <pc:sldMk cId="866712844" sldId="310"/>
        </pc:sldMkLst>
      </pc:sldChg>
      <pc:sldChg chg="del">
        <pc:chgData name="Šarūnas Avižienis" userId="361744d4-551a-4ce2-81c7-0256c35ee3f2" providerId="ADAL" clId="{A1072673-6068-44D5-8CFA-01654891E674}" dt="2025-04-07T12:41:55.354" v="1547" actId="47"/>
        <pc:sldMkLst>
          <pc:docMk/>
          <pc:sldMk cId="437871783" sldId="316"/>
        </pc:sldMkLst>
      </pc:sldChg>
      <pc:sldChg chg="del">
        <pc:chgData name="Šarūnas Avižienis" userId="361744d4-551a-4ce2-81c7-0256c35ee3f2" providerId="ADAL" clId="{A1072673-6068-44D5-8CFA-01654891E674}" dt="2025-04-07T12:42:09.483" v="1552" actId="47"/>
        <pc:sldMkLst>
          <pc:docMk/>
          <pc:sldMk cId="3114327174" sldId="317"/>
        </pc:sldMkLst>
      </pc:sldChg>
      <pc:sldChg chg="addSp delSp modSp mod">
        <pc:chgData name="Šarūnas Avižienis" userId="361744d4-551a-4ce2-81c7-0256c35ee3f2" providerId="ADAL" clId="{A1072673-6068-44D5-8CFA-01654891E674}" dt="2025-04-07T12:50:40.114" v="1587" actId="1076"/>
        <pc:sldMkLst>
          <pc:docMk/>
          <pc:sldMk cId="4001112927" sldId="320"/>
        </pc:sldMkLst>
        <pc:spChg chg="add del">
          <ac:chgData name="Šarūnas Avižienis" userId="361744d4-551a-4ce2-81c7-0256c35ee3f2" providerId="ADAL" clId="{A1072673-6068-44D5-8CFA-01654891E674}" dt="2025-04-07T12:46:00.376" v="1559" actId="478"/>
          <ac:spMkLst>
            <pc:docMk/>
            <pc:sldMk cId="4001112927" sldId="320"/>
            <ac:spMk id="3" creationId="{77478E62-E974-5568-320B-AA701B5F7464}"/>
          </ac:spMkLst>
        </pc:spChg>
        <pc:spChg chg="add mod">
          <ac:chgData name="Šarūnas Avižienis" userId="361744d4-551a-4ce2-81c7-0256c35ee3f2" providerId="ADAL" clId="{A1072673-6068-44D5-8CFA-01654891E674}" dt="2025-04-07T12:50:40.114" v="1587" actId="1076"/>
          <ac:spMkLst>
            <pc:docMk/>
            <pc:sldMk cId="4001112927" sldId="320"/>
            <ac:spMk id="6" creationId="{AFDABDA3-ED11-2CF9-947E-655F59D1AD9E}"/>
          </ac:spMkLst>
        </pc:spChg>
        <pc:picChg chg="add mod">
          <ac:chgData name="Šarūnas Avižienis" userId="361744d4-551a-4ce2-81c7-0256c35ee3f2" providerId="ADAL" clId="{A1072673-6068-44D5-8CFA-01654891E674}" dt="2025-04-07T12:50:25.029" v="1586" actId="1076"/>
          <ac:picMkLst>
            <pc:docMk/>
            <pc:sldMk cId="4001112927" sldId="320"/>
            <ac:picMk id="5" creationId="{545D500F-ABC3-52A1-C7AD-4689F7826D85}"/>
          </ac:picMkLst>
        </pc:picChg>
        <pc:picChg chg="del">
          <ac:chgData name="Šarūnas Avižienis" userId="361744d4-551a-4ce2-81c7-0256c35ee3f2" providerId="ADAL" clId="{A1072673-6068-44D5-8CFA-01654891E674}" dt="2025-04-07T12:45:52.768" v="1557" actId="478"/>
          <ac:picMkLst>
            <pc:docMk/>
            <pc:sldMk cId="4001112927" sldId="320"/>
            <ac:picMk id="7" creationId="{6ADB59F9-2A90-7F3F-BAAA-2CE9797DEAED}"/>
          </ac:picMkLst>
        </pc:picChg>
      </pc:sldChg>
      <pc:sldChg chg="del">
        <pc:chgData name="Šarūnas Avižienis" userId="361744d4-551a-4ce2-81c7-0256c35ee3f2" providerId="ADAL" clId="{A1072673-6068-44D5-8CFA-01654891E674}" dt="2025-04-07T12:41:58.588" v="1548" actId="47"/>
        <pc:sldMkLst>
          <pc:docMk/>
          <pc:sldMk cId="4276737300" sldId="7656"/>
        </pc:sldMkLst>
      </pc:sldChg>
      <pc:sldChg chg="del">
        <pc:chgData name="Šarūnas Avižienis" userId="361744d4-551a-4ce2-81c7-0256c35ee3f2" providerId="ADAL" clId="{A1072673-6068-44D5-8CFA-01654891E674}" dt="2025-04-07T12:42:00.951" v="1549" actId="47"/>
        <pc:sldMkLst>
          <pc:docMk/>
          <pc:sldMk cId="3965666819" sldId="7657"/>
        </pc:sldMkLst>
      </pc:sldChg>
      <pc:sldChg chg="del">
        <pc:chgData name="Šarūnas Avižienis" userId="361744d4-551a-4ce2-81c7-0256c35ee3f2" providerId="ADAL" clId="{A1072673-6068-44D5-8CFA-01654891E674}" dt="2025-04-07T12:42:05.036" v="1550" actId="47"/>
        <pc:sldMkLst>
          <pc:docMk/>
          <pc:sldMk cId="1335747076" sldId="7658"/>
        </pc:sldMkLst>
      </pc:sldChg>
      <pc:sldChg chg="del">
        <pc:chgData name="Šarūnas Avižienis" userId="361744d4-551a-4ce2-81c7-0256c35ee3f2" providerId="ADAL" clId="{A1072673-6068-44D5-8CFA-01654891E674}" dt="2025-04-07T12:42:07.259" v="1551" actId="47"/>
        <pc:sldMkLst>
          <pc:docMk/>
          <pc:sldMk cId="1349934033" sldId="7659"/>
        </pc:sldMkLst>
      </pc:sldChg>
      <pc:sldChg chg="del">
        <pc:chgData name="Šarūnas Avižienis" userId="361744d4-551a-4ce2-81c7-0256c35ee3f2" providerId="ADAL" clId="{A1072673-6068-44D5-8CFA-01654891E674}" dt="2025-04-07T12:42:11.698" v="1553" actId="47"/>
        <pc:sldMkLst>
          <pc:docMk/>
          <pc:sldMk cId="3339527007" sldId="7660"/>
        </pc:sldMkLst>
      </pc:sldChg>
      <pc:sldChg chg="del">
        <pc:chgData name="Šarūnas Avižienis" userId="361744d4-551a-4ce2-81c7-0256c35ee3f2" providerId="ADAL" clId="{A1072673-6068-44D5-8CFA-01654891E674}" dt="2025-04-07T12:42:13.741" v="1554" actId="47"/>
        <pc:sldMkLst>
          <pc:docMk/>
          <pc:sldMk cId="2918817450" sldId="7661"/>
        </pc:sldMkLst>
      </pc:sldChg>
      <pc:sldChg chg="del">
        <pc:chgData name="Šarūnas Avižienis" userId="361744d4-551a-4ce2-81c7-0256c35ee3f2" providerId="ADAL" clId="{A1072673-6068-44D5-8CFA-01654891E674}" dt="2025-04-07T12:42:15.801" v="1555" actId="47"/>
        <pc:sldMkLst>
          <pc:docMk/>
          <pc:sldMk cId="817555754" sldId="7662"/>
        </pc:sldMkLst>
      </pc:sldChg>
      <pc:sldChg chg="del">
        <pc:chgData name="Šarūnas Avižienis" userId="361744d4-551a-4ce2-81c7-0256c35ee3f2" providerId="ADAL" clId="{A1072673-6068-44D5-8CFA-01654891E674}" dt="2025-04-07T12:42:20.705" v="1556" actId="47"/>
        <pc:sldMkLst>
          <pc:docMk/>
          <pc:sldMk cId="3987721518" sldId="7663"/>
        </pc:sldMkLst>
      </pc:sldChg>
      <pc:sldChg chg="new del">
        <pc:chgData name="Šarūnas Avižienis" userId="361744d4-551a-4ce2-81c7-0256c35ee3f2" providerId="ADAL" clId="{A1072673-6068-44D5-8CFA-01654891E674}" dt="2025-04-07T10:52:00.627" v="53" actId="680"/>
        <pc:sldMkLst>
          <pc:docMk/>
          <pc:sldMk cId="1911253503" sldId="7664"/>
        </pc:sldMkLst>
      </pc:sldChg>
      <pc:sldChg chg="addSp delSp modSp new mod setBg">
        <pc:chgData name="Šarūnas Avižienis" userId="361744d4-551a-4ce2-81c7-0256c35ee3f2" providerId="ADAL" clId="{A1072673-6068-44D5-8CFA-01654891E674}" dt="2025-04-07T11:24:24.531" v="1246" actId="1076"/>
        <pc:sldMkLst>
          <pc:docMk/>
          <pc:sldMk cId="3170792991" sldId="7664"/>
        </pc:sldMkLst>
        <pc:spChg chg="mod">
          <ac:chgData name="Šarūnas Avižienis" userId="361744d4-551a-4ce2-81c7-0256c35ee3f2" providerId="ADAL" clId="{A1072673-6068-44D5-8CFA-01654891E674}" dt="2025-04-07T11:24:24.531" v="1246" actId="1076"/>
          <ac:spMkLst>
            <pc:docMk/>
            <pc:sldMk cId="3170792991" sldId="7664"/>
            <ac:spMk id="2" creationId="{CD2F1977-06B0-5415-364A-4E040D512564}"/>
          </ac:spMkLst>
        </pc:spChg>
        <pc:spChg chg="add mod ord">
          <ac:chgData name="Šarūnas Avižienis" userId="361744d4-551a-4ce2-81c7-0256c35ee3f2" providerId="ADAL" clId="{A1072673-6068-44D5-8CFA-01654891E674}" dt="2025-04-07T11:17:58.200" v="1037" actId="5793"/>
          <ac:spMkLst>
            <pc:docMk/>
            <pc:sldMk cId="3170792991" sldId="7664"/>
            <ac:spMk id="3" creationId="{798ED63C-1A02-8C87-DEB8-4162A9BBC78D}"/>
          </ac:spMkLst>
        </pc:spChg>
        <pc:spChg chg="add del">
          <ac:chgData name="Šarūnas Avižienis" userId="361744d4-551a-4ce2-81c7-0256c35ee3f2" providerId="ADAL" clId="{A1072673-6068-44D5-8CFA-01654891E674}" dt="2025-04-07T11:07:09.724" v="788" actId="26606"/>
          <ac:spMkLst>
            <pc:docMk/>
            <pc:sldMk cId="3170792991" sldId="7664"/>
            <ac:spMk id="10" creationId="{637B2035-1FCB-439A-B421-095E136C7E07}"/>
          </ac:spMkLst>
        </pc:spChg>
        <pc:spChg chg="add del">
          <ac:chgData name="Šarūnas Avižienis" userId="361744d4-551a-4ce2-81c7-0256c35ee3f2" providerId="ADAL" clId="{A1072673-6068-44D5-8CFA-01654891E674}" dt="2025-04-07T11:07:09.724" v="788" actId="26606"/>
          <ac:spMkLst>
            <pc:docMk/>
            <pc:sldMk cId="3170792991" sldId="7664"/>
            <ac:spMk id="12" creationId="{676D6CDF-C512-4739-B158-55EE955EFA39}"/>
          </ac:spMkLst>
        </pc:spChg>
        <pc:spChg chg="add del">
          <ac:chgData name="Šarūnas Avižienis" userId="361744d4-551a-4ce2-81c7-0256c35ee3f2" providerId="ADAL" clId="{A1072673-6068-44D5-8CFA-01654891E674}" dt="2025-04-07T11:07:18.310" v="790" actId="26606"/>
          <ac:spMkLst>
            <pc:docMk/>
            <pc:sldMk cId="3170792991" sldId="7664"/>
            <ac:spMk id="14" creationId="{AF6CB648-9554-488A-B457-99CAAD1DA528}"/>
          </ac:spMkLst>
        </pc:spChg>
        <pc:spChg chg="add del">
          <ac:chgData name="Šarūnas Avižienis" userId="361744d4-551a-4ce2-81c7-0256c35ee3f2" providerId="ADAL" clId="{A1072673-6068-44D5-8CFA-01654891E674}" dt="2025-04-07T11:07:18.310" v="790" actId="26606"/>
          <ac:spMkLst>
            <pc:docMk/>
            <pc:sldMk cId="3170792991" sldId="7664"/>
            <ac:spMk id="15" creationId="{E3ADCBE7-9330-1CDA-00EB-CDD12DB722FF}"/>
          </ac:spMkLst>
        </pc:spChg>
        <pc:spChg chg="add">
          <ac:chgData name="Šarūnas Avižienis" userId="361744d4-551a-4ce2-81c7-0256c35ee3f2" providerId="ADAL" clId="{A1072673-6068-44D5-8CFA-01654891E674}" dt="2025-04-07T11:07:18.316" v="791" actId="26606"/>
          <ac:spMkLst>
            <pc:docMk/>
            <pc:sldMk cId="3170792991" sldId="7664"/>
            <ac:spMk id="17" creationId="{637B2035-1FCB-439A-B421-095E136C7E07}"/>
          </ac:spMkLst>
        </pc:spChg>
        <pc:spChg chg="add">
          <ac:chgData name="Šarūnas Avižienis" userId="361744d4-551a-4ce2-81c7-0256c35ee3f2" providerId="ADAL" clId="{A1072673-6068-44D5-8CFA-01654891E674}" dt="2025-04-07T11:07:18.316" v="791" actId="26606"/>
          <ac:spMkLst>
            <pc:docMk/>
            <pc:sldMk cId="3170792991" sldId="7664"/>
            <ac:spMk id="18" creationId="{676D6CDF-C512-4739-B158-55EE955EFA39}"/>
          </ac:spMkLst>
        </pc:spChg>
        <pc:picChg chg="add mod">
          <ac:chgData name="Šarūnas Avižienis" userId="361744d4-551a-4ce2-81c7-0256c35ee3f2" providerId="ADAL" clId="{A1072673-6068-44D5-8CFA-01654891E674}" dt="2025-04-07T11:09:57.639" v="809" actId="14100"/>
          <ac:picMkLst>
            <pc:docMk/>
            <pc:sldMk cId="3170792991" sldId="7664"/>
            <ac:picMk id="5" creationId="{BC4E6747-29C0-25C5-FB0E-42D1285F89E9}"/>
          </ac:picMkLst>
        </pc:picChg>
      </pc:sldChg>
      <pc:sldChg chg="addSp delSp modSp new mod setBg">
        <pc:chgData name="Šarūnas Avižienis" userId="361744d4-551a-4ce2-81c7-0256c35ee3f2" providerId="ADAL" clId="{A1072673-6068-44D5-8CFA-01654891E674}" dt="2025-04-07T12:58:24.647" v="1597" actId="113"/>
        <pc:sldMkLst>
          <pc:docMk/>
          <pc:sldMk cId="3608013015" sldId="7665"/>
        </pc:sldMkLst>
        <pc:spChg chg="mod">
          <ac:chgData name="Šarūnas Avižienis" userId="361744d4-551a-4ce2-81c7-0256c35ee3f2" providerId="ADAL" clId="{A1072673-6068-44D5-8CFA-01654891E674}" dt="2025-04-07T12:18:55.056" v="1361" actId="26606"/>
          <ac:spMkLst>
            <pc:docMk/>
            <pc:sldMk cId="3608013015" sldId="7665"/>
            <ac:spMk id="2" creationId="{771111D4-2246-007A-3D12-0CEF935C2777}"/>
          </ac:spMkLst>
        </pc:spChg>
        <pc:spChg chg="add del mod">
          <ac:chgData name="Šarūnas Avižienis" userId="361744d4-551a-4ce2-81c7-0256c35ee3f2" providerId="ADAL" clId="{A1072673-6068-44D5-8CFA-01654891E674}" dt="2025-04-07T11:17:32.493" v="1031"/>
          <ac:spMkLst>
            <pc:docMk/>
            <pc:sldMk cId="3608013015" sldId="7665"/>
            <ac:spMk id="3" creationId="{22536F08-07FF-FD85-9D8C-A69058B7F280}"/>
          </ac:spMkLst>
        </pc:spChg>
        <pc:spChg chg="add del mod">
          <ac:chgData name="Šarūnas Avižienis" userId="361744d4-551a-4ce2-81c7-0256c35ee3f2" providerId="ADAL" clId="{A1072673-6068-44D5-8CFA-01654891E674}" dt="2025-04-07T11:32:55.289" v="1289" actId="26606"/>
          <ac:spMkLst>
            <pc:docMk/>
            <pc:sldMk cId="3608013015" sldId="7665"/>
            <ac:spMk id="4" creationId="{8BAC4D35-CC8A-A325-2225-3E1BF394106A}"/>
          </ac:spMkLst>
        </pc:spChg>
        <pc:spChg chg="add del">
          <ac:chgData name="Šarūnas Avižienis" userId="361744d4-551a-4ce2-81c7-0256c35ee3f2" providerId="ADAL" clId="{A1072673-6068-44D5-8CFA-01654891E674}" dt="2025-04-07T12:18:55.056" v="1361" actId="26606"/>
          <ac:spMkLst>
            <pc:docMk/>
            <pc:sldMk cId="3608013015" sldId="7665"/>
            <ac:spMk id="10" creationId="{C0763A76-9F1C-4FC5-82B7-DD475DA461B2}"/>
          </ac:spMkLst>
        </pc:spChg>
        <pc:spChg chg="add del">
          <ac:chgData name="Šarūnas Avižienis" userId="361744d4-551a-4ce2-81c7-0256c35ee3f2" providerId="ADAL" clId="{A1072673-6068-44D5-8CFA-01654891E674}" dt="2025-04-07T11:32:49.610" v="1284" actId="26606"/>
          <ac:spMkLst>
            <pc:docMk/>
            <pc:sldMk cId="3608013015" sldId="7665"/>
            <ac:spMk id="11" creationId="{F13C74B1-5B17-4795-BED0-7140497B445A}"/>
          </ac:spMkLst>
        </pc:spChg>
        <pc:spChg chg="add del">
          <ac:chgData name="Šarūnas Avižienis" userId="361744d4-551a-4ce2-81c7-0256c35ee3f2" providerId="ADAL" clId="{A1072673-6068-44D5-8CFA-01654891E674}" dt="2025-04-07T12:18:55.056" v="1361" actId="26606"/>
          <ac:spMkLst>
            <pc:docMk/>
            <pc:sldMk cId="3608013015" sldId="7665"/>
            <ac:spMk id="12" creationId="{E81BF4F6-F2CF-4984-9D14-D6966D92F99F}"/>
          </ac:spMkLst>
        </pc:spChg>
        <pc:spChg chg="add del">
          <ac:chgData name="Šarūnas Avižienis" userId="361744d4-551a-4ce2-81c7-0256c35ee3f2" providerId="ADAL" clId="{A1072673-6068-44D5-8CFA-01654891E674}" dt="2025-04-07T11:32:49.610" v="1284" actId="26606"/>
          <ac:spMkLst>
            <pc:docMk/>
            <pc:sldMk cId="3608013015" sldId="7665"/>
            <ac:spMk id="13" creationId="{D4974D33-8DC5-464E-8C6D-BE58F0669C17}"/>
          </ac:spMkLst>
        </pc:spChg>
        <pc:spChg chg="add mod">
          <ac:chgData name="Šarūnas Avižienis" userId="361744d4-551a-4ce2-81c7-0256c35ee3f2" providerId="ADAL" clId="{A1072673-6068-44D5-8CFA-01654891E674}" dt="2025-04-07T12:58:24.647" v="1597" actId="113"/>
          <ac:spMkLst>
            <pc:docMk/>
            <pc:sldMk cId="3608013015" sldId="7665"/>
            <ac:spMk id="14" creationId="{8BAC4D35-CC8A-A325-2225-3E1BF394106A}"/>
          </ac:spMkLst>
        </pc:spChg>
        <pc:spChg chg="add del">
          <ac:chgData name="Šarūnas Avižienis" userId="361744d4-551a-4ce2-81c7-0256c35ee3f2" providerId="ADAL" clId="{A1072673-6068-44D5-8CFA-01654891E674}" dt="2025-04-07T11:32:53.519" v="1286" actId="26606"/>
          <ac:spMkLst>
            <pc:docMk/>
            <pc:sldMk cId="3608013015" sldId="7665"/>
            <ac:spMk id="15" creationId="{C0763A76-9F1C-4FC5-82B7-DD475DA461B2}"/>
          </ac:spMkLst>
        </pc:spChg>
        <pc:spChg chg="add del">
          <ac:chgData name="Šarūnas Avižienis" userId="361744d4-551a-4ce2-81c7-0256c35ee3f2" providerId="ADAL" clId="{A1072673-6068-44D5-8CFA-01654891E674}" dt="2025-04-07T11:32:53.519" v="1286" actId="26606"/>
          <ac:spMkLst>
            <pc:docMk/>
            <pc:sldMk cId="3608013015" sldId="7665"/>
            <ac:spMk id="16" creationId="{E81BF4F6-F2CF-4984-9D14-D6966D92F99F}"/>
          </ac:spMkLst>
        </pc:spChg>
        <pc:spChg chg="add del">
          <ac:chgData name="Šarūnas Avižienis" userId="361744d4-551a-4ce2-81c7-0256c35ee3f2" providerId="ADAL" clId="{A1072673-6068-44D5-8CFA-01654891E674}" dt="2025-04-07T12:18:55.056" v="1361" actId="26606"/>
          <ac:spMkLst>
            <pc:docMk/>
            <pc:sldMk cId="3608013015" sldId="7665"/>
            <ac:spMk id="19" creationId="{D009D6D5-DAC2-4A8B-A17A-E206B9012D09}"/>
          </ac:spMkLst>
        </pc:spChg>
        <pc:graphicFrameChg chg="add del">
          <ac:chgData name="Šarūnas Avižienis" userId="361744d4-551a-4ce2-81c7-0256c35ee3f2" providerId="ADAL" clId="{A1072673-6068-44D5-8CFA-01654891E674}" dt="2025-04-07T11:32:55.273" v="1288" actId="26606"/>
          <ac:graphicFrameMkLst>
            <pc:docMk/>
            <pc:sldMk cId="3608013015" sldId="7665"/>
            <ac:graphicFrameMk id="8" creationId="{36727B2A-3A7B-7AF0-AC74-7D4F552F67A6}"/>
          </ac:graphicFrameMkLst>
        </pc:graphicFrameChg>
        <pc:picChg chg="add mod">
          <ac:chgData name="Šarūnas Avižienis" userId="361744d4-551a-4ce2-81c7-0256c35ee3f2" providerId="ADAL" clId="{A1072673-6068-44D5-8CFA-01654891E674}" dt="2025-04-07T12:18:55.056" v="1361" actId="26606"/>
          <ac:picMkLst>
            <pc:docMk/>
            <pc:sldMk cId="3608013015" sldId="7665"/>
            <ac:picMk id="6" creationId="{8FE0C645-25F7-B29A-A7F3-E81127051760}"/>
          </ac:picMkLst>
        </pc:picChg>
      </pc:sldChg>
      <pc:sldChg chg="addSp delSp modSp new mod">
        <pc:chgData name="Šarūnas Avižienis" userId="361744d4-551a-4ce2-81c7-0256c35ee3f2" providerId="ADAL" clId="{A1072673-6068-44D5-8CFA-01654891E674}" dt="2025-04-07T13:00:29.926" v="1602" actId="26606"/>
        <pc:sldMkLst>
          <pc:docMk/>
          <pc:sldMk cId="3686610101" sldId="7666"/>
        </pc:sldMkLst>
        <pc:spChg chg="mod">
          <ac:chgData name="Šarūnas Avižienis" userId="361744d4-551a-4ce2-81c7-0256c35ee3f2" providerId="ADAL" clId="{A1072673-6068-44D5-8CFA-01654891E674}" dt="2025-04-07T12:40:24.265" v="1542" actId="14100"/>
          <ac:spMkLst>
            <pc:docMk/>
            <pc:sldMk cId="3686610101" sldId="7666"/>
            <ac:spMk id="2" creationId="{4EF93AC0-409E-27F2-1594-B79C8197E5D1}"/>
          </ac:spMkLst>
        </pc:spChg>
        <pc:spChg chg="add del mod">
          <ac:chgData name="Šarūnas Avižienis" userId="361744d4-551a-4ce2-81c7-0256c35ee3f2" providerId="ADAL" clId="{A1072673-6068-44D5-8CFA-01654891E674}" dt="2025-04-07T13:00:29.926" v="1602" actId="26606"/>
          <ac:spMkLst>
            <pc:docMk/>
            <pc:sldMk cId="3686610101" sldId="7666"/>
            <ac:spMk id="3" creationId="{EC51D8F8-6D1C-7996-35AF-661685C01FC9}"/>
          </ac:spMkLst>
        </pc:spChg>
        <pc:spChg chg="add mod">
          <ac:chgData name="Šarūnas Avižienis" userId="361744d4-551a-4ce2-81c7-0256c35ee3f2" providerId="ADAL" clId="{A1072673-6068-44D5-8CFA-01654891E674}" dt="2025-04-07T13:00:26.578" v="1601" actId="108"/>
          <ac:spMkLst>
            <pc:docMk/>
            <pc:sldMk cId="3686610101" sldId="7666"/>
            <ac:spMk id="4" creationId="{C10AC974-120B-FDEA-6F90-CA83C45D5E51}"/>
          </ac:spMkLst>
        </pc:spChg>
        <pc:graphicFrameChg chg="add del mod">
          <ac:chgData name="Šarūnas Avižienis" userId="361744d4-551a-4ce2-81c7-0256c35ee3f2" providerId="ADAL" clId="{A1072673-6068-44D5-8CFA-01654891E674}" dt="2025-04-07T13:00:29.926" v="1602" actId="26606"/>
          <ac:graphicFrameMkLst>
            <pc:docMk/>
            <pc:sldMk cId="3686610101" sldId="7666"/>
            <ac:graphicFrameMk id="6" creationId="{73A11E42-2887-860B-FC0B-C8FF14104BE0}"/>
          </ac:graphicFrameMkLst>
        </pc:graphicFrameChg>
      </pc:sldChg>
      <pc:sldChg chg="addSp delSp modSp new mod setBg">
        <pc:chgData name="Šarūnas Avižienis" userId="361744d4-551a-4ce2-81c7-0256c35ee3f2" providerId="ADAL" clId="{A1072673-6068-44D5-8CFA-01654891E674}" dt="2025-04-07T12:57:04.809" v="1594" actId="26606"/>
        <pc:sldMkLst>
          <pc:docMk/>
          <pc:sldMk cId="1450987522" sldId="7667"/>
        </pc:sldMkLst>
        <pc:spChg chg="add del">
          <ac:chgData name="Šarūnas Avižienis" userId="361744d4-551a-4ce2-81c7-0256c35ee3f2" providerId="ADAL" clId="{A1072673-6068-44D5-8CFA-01654891E674}" dt="2025-04-07T12:57:04.778" v="1593" actId="26606"/>
          <ac:spMkLst>
            <pc:docMk/>
            <pc:sldMk cId="1450987522" sldId="7667"/>
            <ac:spMk id="8" creationId="{AB8C311F-7253-4AED-9701-7FC0708C41C7}"/>
          </ac:spMkLst>
        </pc:spChg>
        <pc:spChg chg="add del">
          <ac:chgData name="Šarūnas Avižienis" userId="361744d4-551a-4ce2-81c7-0256c35ee3f2" providerId="ADAL" clId="{A1072673-6068-44D5-8CFA-01654891E674}" dt="2025-04-07T12:57:04.778" v="1593" actId="26606"/>
          <ac:spMkLst>
            <pc:docMk/>
            <pc:sldMk cId="1450987522" sldId="7667"/>
            <ac:spMk id="10" creationId="{E2384209-CB15-4CDF-9D31-C44FD9A3F20D}"/>
          </ac:spMkLst>
        </pc:spChg>
        <pc:spChg chg="add del">
          <ac:chgData name="Šarūnas Avižienis" userId="361744d4-551a-4ce2-81c7-0256c35ee3f2" providerId="ADAL" clId="{A1072673-6068-44D5-8CFA-01654891E674}" dt="2025-04-07T12:57:04.778" v="1593" actId="26606"/>
          <ac:spMkLst>
            <pc:docMk/>
            <pc:sldMk cId="1450987522" sldId="7667"/>
            <ac:spMk id="12" creationId="{2633B3B5-CC90-43F0-8714-D31D1F3F0209}"/>
          </ac:spMkLst>
        </pc:spChg>
        <pc:spChg chg="add del">
          <ac:chgData name="Šarūnas Avižienis" userId="361744d4-551a-4ce2-81c7-0256c35ee3f2" providerId="ADAL" clId="{A1072673-6068-44D5-8CFA-01654891E674}" dt="2025-04-07T12:57:04.778" v="1593" actId="26606"/>
          <ac:spMkLst>
            <pc:docMk/>
            <pc:sldMk cId="1450987522" sldId="7667"/>
            <ac:spMk id="14" creationId="{A8D57A06-A426-446D-B02C-A2DC6B62E45E}"/>
          </ac:spMkLst>
        </pc:spChg>
        <pc:grpChg chg="add">
          <ac:chgData name="Šarūnas Avižienis" userId="361744d4-551a-4ce2-81c7-0256c35ee3f2" providerId="ADAL" clId="{A1072673-6068-44D5-8CFA-01654891E674}" dt="2025-04-07T12:57:04.809" v="1594" actId="26606"/>
          <ac:grpSpMkLst>
            <pc:docMk/>
            <pc:sldMk cId="1450987522" sldId="7667"/>
            <ac:grpSpMk id="17" creationId="{63737881-458F-40AD-B72B-B57D267DC423}"/>
          </ac:grpSpMkLst>
        </pc:grpChg>
        <pc:picChg chg="add mod">
          <ac:chgData name="Šarūnas Avižienis" userId="361744d4-551a-4ce2-81c7-0256c35ee3f2" providerId="ADAL" clId="{A1072673-6068-44D5-8CFA-01654891E674}" dt="2025-04-07T12:57:04.809" v="1594" actId="26606"/>
          <ac:picMkLst>
            <pc:docMk/>
            <pc:sldMk cId="1450987522" sldId="7667"/>
            <ac:picMk id="3" creationId="{B26E06F0-105E-7674-1CEC-7BD57217A3C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3E26D6-4F81-4E87-A0D4-73138C4B3FDA}" type="datetimeFigureOut">
              <a:rPr lang="lt-LT" smtClean="0"/>
              <a:t>2025-04-07</a:t>
            </a:fld>
            <a:endParaRPr lang="lt-L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8BE164-3940-4860-B377-B1695AC1EEE2}" type="slidenum">
              <a:rPr lang="lt-LT" smtClean="0"/>
              <a:t>‹#›</a:t>
            </a:fld>
            <a:endParaRPr lang="lt-LT"/>
          </a:p>
        </p:txBody>
      </p:sp>
    </p:spTree>
    <p:extLst>
      <p:ext uri="{BB962C8B-B14F-4D97-AF65-F5344CB8AC3E}">
        <p14:creationId xmlns:p14="http://schemas.microsoft.com/office/powerpoint/2010/main" val="3080993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200" b="1" dirty="0">
                <a:solidFill>
                  <a:srgbClr val="2B2A29"/>
                </a:solidFill>
                <a:latin typeface="Arial"/>
                <a:cs typeface="Arial"/>
              </a:rPr>
              <a:t>Elektroninio</a:t>
            </a:r>
            <a:r>
              <a:rPr lang="lt-LT" sz="1200" b="1" spc="-5" dirty="0">
                <a:solidFill>
                  <a:srgbClr val="2B2A29"/>
                </a:solidFill>
                <a:latin typeface="Arial"/>
                <a:cs typeface="Arial"/>
              </a:rPr>
              <a:t> </a:t>
            </a:r>
            <a:r>
              <a:rPr lang="lt-LT" sz="1200" b="1" dirty="0">
                <a:solidFill>
                  <a:srgbClr val="2B2A29"/>
                </a:solidFill>
                <a:latin typeface="Arial"/>
                <a:cs typeface="Arial"/>
              </a:rPr>
              <a:t>pristatymo</a:t>
            </a:r>
            <a:r>
              <a:rPr lang="lt-LT" sz="1200" b="1" spc="-5" dirty="0">
                <a:solidFill>
                  <a:srgbClr val="2B2A29"/>
                </a:solidFill>
                <a:latin typeface="Arial"/>
                <a:cs typeface="Arial"/>
              </a:rPr>
              <a:t> </a:t>
            </a:r>
            <a:r>
              <a:rPr lang="lt-LT" sz="1200" b="1" dirty="0">
                <a:solidFill>
                  <a:srgbClr val="2B2A29"/>
                </a:solidFill>
                <a:latin typeface="Arial"/>
                <a:cs typeface="Arial"/>
              </a:rPr>
              <a:t>viršelio</a:t>
            </a:r>
            <a:r>
              <a:rPr lang="lt-LT" sz="1200" b="1" spc="-5" dirty="0">
                <a:solidFill>
                  <a:srgbClr val="2B2A29"/>
                </a:solidFill>
                <a:latin typeface="Arial"/>
                <a:cs typeface="Arial"/>
              </a:rPr>
              <a:t> </a:t>
            </a:r>
            <a:r>
              <a:rPr lang="lt-LT" sz="1200" b="1" spc="-10" dirty="0">
                <a:solidFill>
                  <a:srgbClr val="2B2A29"/>
                </a:solidFill>
                <a:latin typeface="Arial"/>
                <a:cs typeface="Arial"/>
              </a:rPr>
              <a:t>skaidrė. </a:t>
            </a:r>
            <a:r>
              <a:rPr lang="lt-LT" sz="1200" dirty="0">
                <a:solidFill>
                  <a:srgbClr val="2B2A29"/>
                </a:solidFill>
                <a:latin typeface="Arial"/>
                <a:cs typeface="Arial"/>
              </a:rPr>
              <a:t>Naudojamas</a:t>
            </a:r>
            <a:r>
              <a:rPr lang="lt-LT" sz="1200" spc="-30" dirty="0">
                <a:solidFill>
                  <a:srgbClr val="2B2A29"/>
                </a:solidFill>
                <a:latin typeface="Arial"/>
                <a:cs typeface="Arial"/>
              </a:rPr>
              <a:t> </a:t>
            </a:r>
            <a:r>
              <a:rPr lang="lt-LT" sz="1200" dirty="0">
                <a:solidFill>
                  <a:srgbClr val="2B2A29"/>
                </a:solidFill>
                <a:latin typeface="Arial"/>
                <a:cs typeface="Arial"/>
              </a:rPr>
              <a:t>pavyzdinis</a:t>
            </a:r>
            <a:r>
              <a:rPr lang="lt-LT" sz="1200" spc="-30" dirty="0">
                <a:solidFill>
                  <a:srgbClr val="2B2A29"/>
                </a:solidFill>
                <a:latin typeface="Arial"/>
                <a:cs typeface="Arial"/>
              </a:rPr>
              <a:t> </a:t>
            </a:r>
            <a:r>
              <a:rPr lang="lt-LT" sz="1200" spc="-10" dirty="0">
                <a:solidFill>
                  <a:srgbClr val="2B2A29"/>
                </a:solidFill>
                <a:latin typeface="Arial"/>
                <a:cs typeface="Arial"/>
              </a:rPr>
              <a:t>šablonas.</a:t>
            </a:r>
            <a:endParaRPr lang="lt-LT" dirty="0"/>
          </a:p>
        </p:txBody>
      </p:sp>
      <p:sp>
        <p:nvSpPr>
          <p:cNvPr id="4" name="Slide Number Placeholder 3"/>
          <p:cNvSpPr>
            <a:spLocks noGrp="1"/>
          </p:cNvSpPr>
          <p:nvPr>
            <p:ph type="sldNum" sz="quarter" idx="5"/>
          </p:nvPr>
        </p:nvSpPr>
        <p:spPr/>
        <p:txBody>
          <a:bodyPr/>
          <a:lstStyle/>
          <a:p>
            <a:fld id="{E98BE164-3940-4860-B377-B1695AC1EEE2}" type="slidenum">
              <a:rPr lang="lt-LT" smtClean="0"/>
              <a:t>1</a:t>
            </a:fld>
            <a:endParaRPr lang="lt-LT"/>
          </a:p>
        </p:txBody>
      </p:sp>
    </p:spTree>
    <p:extLst>
      <p:ext uri="{BB962C8B-B14F-4D97-AF65-F5344CB8AC3E}">
        <p14:creationId xmlns:p14="http://schemas.microsoft.com/office/powerpoint/2010/main" val="2256003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a:lnSpc>
                <a:spcPct val="100000"/>
              </a:lnSpc>
              <a:spcBef>
                <a:spcPts val="100"/>
              </a:spcBef>
            </a:pPr>
            <a:endParaRPr lang="lt-LT" sz="1200" dirty="0">
              <a:latin typeface="Arial"/>
              <a:cs typeface="Arial"/>
            </a:endParaRPr>
          </a:p>
        </p:txBody>
      </p:sp>
      <p:sp>
        <p:nvSpPr>
          <p:cNvPr id="4" name="Slide Number Placeholder 3"/>
          <p:cNvSpPr>
            <a:spLocks noGrp="1"/>
          </p:cNvSpPr>
          <p:nvPr>
            <p:ph type="sldNum" sz="quarter" idx="5"/>
          </p:nvPr>
        </p:nvSpPr>
        <p:spPr/>
        <p:txBody>
          <a:bodyPr/>
          <a:lstStyle/>
          <a:p>
            <a:fld id="{E98BE164-3940-4860-B377-B1695AC1EEE2}" type="slidenum">
              <a:rPr lang="lt-LT" smtClean="0"/>
              <a:t>2</a:t>
            </a:fld>
            <a:endParaRPr lang="lt-LT"/>
          </a:p>
        </p:txBody>
      </p:sp>
    </p:spTree>
    <p:extLst>
      <p:ext uri="{BB962C8B-B14F-4D97-AF65-F5344CB8AC3E}">
        <p14:creationId xmlns:p14="http://schemas.microsoft.com/office/powerpoint/2010/main" val="3293276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E98BE164-3940-4860-B377-B1695AC1EEE2}" type="slidenum">
              <a:rPr lang="lt-LT" smtClean="0"/>
              <a:t>7</a:t>
            </a:fld>
            <a:endParaRPr lang="lt-LT"/>
          </a:p>
        </p:txBody>
      </p:sp>
    </p:spTree>
    <p:extLst>
      <p:ext uri="{BB962C8B-B14F-4D97-AF65-F5344CB8AC3E}">
        <p14:creationId xmlns:p14="http://schemas.microsoft.com/office/powerpoint/2010/main" val="2128686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200" b="1" dirty="0">
                <a:solidFill>
                  <a:srgbClr val="2B2A29"/>
                </a:solidFill>
                <a:latin typeface="Arial"/>
                <a:cs typeface="Arial"/>
              </a:rPr>
              <a:t>Elektroninio</a:t>
            </a:r>
            <a:r>
              <a:rPr lang="lt-LT" sz="1200" b="1" spc="-10" dirty="0">
                <a:solidFill>
                  <a:srgbClr val="2B2A29"/>
                </a:solidFill>
                <a:latin typeface="Arial"/>
                <a:cs typeface="Arial"/>
              </a:rPr>
              <a:t> </a:t>
            </a:r>
            <a:r>
              <a:rPr lang="lt-LT" sz="1200" b="1" dirty="0">
                <a:solidFill>
                  <a:srgbClr val="2B2A29"/>
                </a:solidFill>
                <a:latin typeface="Arial"/>
                <a:cs typeface="Arial"/>
              </a:rPr>
              <a:t>pristatymo</a:t>
            </a:r>
            <a:r>
              <a:rPr lang="lt-LT" sz="1200" b="1" spc="-10" dirty="0">
                <a:solidFill>
                  <a:srgbClr val="2B2A29"/>
                </a:solidFill>
                <a:latin typeface="Arial"/>
                <a:cs typeface="Arial"/>
              </a:rPr>
              <a:t> </a:t>
            </a:r>
            <a:r>
              <a:rPr lang="lt-LT" sz="1200" b="1" dirty="0">
                <a:solidFill>
                  <a:srgbClr val="2B2A29"/>
                </a:solidFill>
                <a:latin typeface="Arial"/>
                <a:cs typeface="Arial"/>
              </a:rPr>
              <a:t>baigiamoji</a:t>
            </a:r>
            <a:r>
              <a:rPr lang="lt-LT" sz="1200" b="1" spc="-10" dirty="0">
                <a:solidFill>
                  <a:srgbClr val="2B2A29"/>
                </a:solidFill>
                <a:latin typeface="Arial"/>
                <a:cs typeface="Arial"/>
              </a:rPr>
              <a:t> </a:t>
            </a:r>
            <a:r>
              <a:rPr lang="lt-LT" sz="1200" b="1" dirty="0">
                <a:solidFill>
                  <a:srgbClr val="2B2A29"/>
                </a:solidFill>
                <a:latin typeface="Arial"/>
                <a:cs typeface="Arial"/>
              </a:rPr>
              <a:t>skaidrė</a:t>
            </a:r>
            <a:r>
              <a:rPr lang="lt-LT" sz="1200" b="1" spc="-5" dirty="0">
                <a:solidFill>
                  <a:srgbClr val="2B2A29"/>
                </a:solidFill>
                <a:latin typeface="Arial"/>
                <a:cs typeface="Arial"/>
              </a:rPr>
              <a:t> </a:t>
            </a:r>
            <a:r>
              <a:rPr lang="lt-LT" sz="1200" b="1" dirty="0">
                <a:solidFill>
                  <a:srgbClr val="2B2A29"/>
                </a:solidFill>
                <a:latin typeface="Arial"/>
                <a:cs typeface="Arial"/>
              </a:rPr>
              <a:t>be</a:t>
            </a:r>
            <a:r>
              <a:rPr lang="lt-LT" sz="1200" b="1" spc="-10" dirty="0">
                <a:solidFill>
                  <a:srgbClr val="2B2A29"/>
                </a:solidFill>
                <a:latin typeface="Arial"/>
                <a:cs typeface="Arial"/>
              </a:rPr>
              <a:t> adreso. </a:t>
            </a:r>
            <a:r>
              <a:rPr lang="lt-LT" sz="1200" dirty="0">
                <a:solidFill>
                  <a:srgbClr val="2B2A29"/>
                </a:solidFill>
                <a:latin typeface="Arial"/>
                <a:cs typeface="Arial"/>
              </a:rPr>
              <a:t>Naudojamas</a:t>
            </a:r>
            <a:r>
              <a:rPr lang="lt-LT" sz="1200" spc="-30" dirty="0">
                <a:solidFill>
                  <a:srgbClr val="2B2A29"/>
                </a:solidFill>
                <a:latin typeface="Arial"/>
                <a:cs typeface="Arial"/>
              </a:rPr>
              <a:t> </a:t>
            </a:r>
            <a:r>
              <a:rPr lang="lt-LT" sz="1200" dirty="0">
                <a:solidFill>
                  <a:srgbClr val="2B2A29"/>
                </a:solidFill>
                <a:latin typeface="Arial"/>
                <a:cs typeface="Arial"/>
              </a:rPr>
              <a:t>pavyzdinis</a:t>
            </a:r>
            <a:r>
              <a:rPr lang="lt-LT" sz="1200" spc="-30" dirty="0">
                <a:solidFill>
                  <a:srgbClr val="2B2A29"/>
                </a:solidFill>
                <a:latin typeface="Arial"/>
                <a:cs typeface="Arial"/>
              </a:rPr>
              <a:t> </a:t>
            </a:r>
            <a:r>
              <a:rPr lang="lt-LT" sz="1200" spc="-10" dirty="0">
                <a:solidFill>
                  <a:srgbClr val="2B2A29"/>
                </a:solidFill>
                <a:latin typeface="Arial"/>
                <a:cs typeface="Arial"/>
              </a:rPr>
              <a:t>šablonas.</a:t>
            </a:r>
            <a:endParaRPr lang="lt-LT" dirty="0"/>
          </a:p>
        </p:txBody>
      </p:sp>
      <p:sp>
        <p:nvSpPr>
          <p:cNvPr id="4" name="Slide Number Placeholder 3"/>
          <p:cNvSpPr>
            <a:spLocks noGrp="1"/>
          </p:cNvSpPr>
          <p:nvPr>
            <p:ph type="sldNum" sz="quarter" idx="5"/>
          </p:nvPr>
        </p:nvSpPr>
        <p:spPr/>
        <p:txBody>
          <a:bodyPr/>
          <a:lstStyle/>
          <a:p>
            <a:fld id="{E98BE164-3940-4860-B377-B1695AC1EEE2}" type="slidenum">
              <a:rPr lang="lt-LT" smtClean="0"/>
              <a:t>8</a:t>
            </a:fld>
            <a:endParaRPr lang="lt-LT"/>
          </a:p>
        </p:txBody>
      </p:sp>
    </p:spTree>
    <p:extLst>
      <p:ext uri="{BB962C8B-B14F-4D97-AF65-F5344CB8AC3E}">
        <p14:creationId xmlns:p14="http://schemas.microsoft.com/office/powerpoint/2010/main" val="2980459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7175A-AB6A-F831-768C-96064CA19D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t-LT"/>
          </a:p>
        </p:txBody>
      </p:sp>
      <p:sp>
        <p:nvSpPr>
          <p:cNvPr id="3" name="Subtitle 2">
            <a:extLst>
              <a:ext uri="{FF2B5EF4-FFF2-40B4-BE49-F238E27FC236}">
                <a16:creationId xmlns:a16="http://schemas.microsoft.com/office/drawing/2014/main" id="{A9C6AD7C-76F8-A29A-15A4-58C6A38642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t-LT"/>
          </a:p>
        </p:txBody>
      </p:sp>
      <p:sp>
        <p:nvSpPr>
          <p:cNvPr id="4" name="Date Placeholder 3">
            <a:extLst>
              <a:ext uri="{FF2B5EF4-FFF2-40B4-BE49-F238E27FC236}">
                <a16:creationId xmlns:a16="http://schemas.microsoft.com/office/drawing/2014/main" id="{AF243F23-CA2C-E578-12B8-46DC9BFE4FD5}"/>
              </a:ext>
            </a:extLst>
          </p:cNvPr>
          <p:cNvSpPr>
            <a:spLocks noGrp="1"/>
          </p:cNvSpPr>
          <p:nvPr>
            <p:ph type="dt" sz="half" idx="10"/>
          </p:nvPr>
        </p:nvSpPr>
        <p:spPr/>
        <p:txBody>
          <a:bodyPr/>
          <a:lstStyle/>
          <a:p>
            <a:fld id="{76C17AFD-923E-4CFF-8381-D0852A6EA026}" type="datetimeFigureOut">
              <a:rPr lang="lt-LT" smtClean="0"/>
              <a:t>2025-04-07</a:t>
            </a:fld>
            <a:endParaRPr lang="lt-LT"/>
          </a:p>
        </p:txBody>
      </p:sp>
      <p:sp>
        <p:nvSpPr>
          <p:cNvPr id="5" name="Footer Placeholder 4">
            <a:extLst>
              <a:ext uri="{FF2B5EF4-FFF2-40B4-BE49-F238E27FC236}">
                <a16:creationId xmlns:a16="http://schemas.microsoft.com/office/drawing/2014/main" id="{53751B76-8F2B-3806-4594-BAFE28F398C8}"/>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13C155B2-8053-019D-B99F-8104681ED3C9}"/>
              </a:ext>
            </a:extLst>
          </p:cNvPr>
          <p:cNvSpPr>
            <a:spLocks noGrp="1"/>
          </p:cNvSpPr>
          <p:nvPr>
            <p:ph type="sldNum" sz="quarter" idx="12"/>
          </p:nvPr>
        </p:nvSpPr>
        <p:spPr/>
        <p:txBody>
          <a:bodyPr/>
          <a:lstStyle/>
          <a:p>
            <a:fld id="{A1A175DB-2FAB-4D22-B139-FB12971062FE}" type="slidenum">
              <a:rPr lang="lt-LT" smtClean="0"/>
              <a:t>‹#›</a:t>
            </a:fld>
            <a:endParaRPr lang="lt-LT"/>
          </a:p>
        </p:txBody>
      </p:sp>
    </p:spTree>
    <p:extLst>
      <p:ext uri="{BB962C8B-B14F-4D97-AF65-F5344CB8AC3E}">
        <p14:creationId xmlns:p14="http://schemas.microsoft.com/office/powerpoint/2010/main" val="1851854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E7FB9-72CE-6F11-70C8-2504E362FCA9}"/>
              </a:ext>
            </a:extLst>
          </p:cNvPr>
          <p:cNvSpPr>
            <a:spLocks noGrp="1"/>
          </p:cNvSpPr>
          <p:nvPr>
            <p:ph type="title"/>
          </p:nvPr>
        </p:nvSpPr>
        <p:spPr/>
        <p:txBody>
          <a:bodyPr/>
          <a:lstStyle/>
          <a:p>
            <a:r>
              <a:rPr lang="en-US"/>
              <a:t>Click to edit Master title style</a:t>
            </a:r>
            <a:endParaRPr lang="lt-LT"/>
          </a:p>
        </p:txBody>
      </p:sp>
      <p:sp>
        <p:nvSpPr>
          <p:cNvPr id="3" name="Vertical Text Placeholder 2">
            <a:extLst>
              <a:ext uri="{FF2B5EF4-FFF2-40B4-BE49-F238E27FC236}">
                <a16:creationId xmlns:a16="http://schemas.microsoft.com/office/drawing/2014/main" id="{F3E432D0-D863-DCF9-A162-1EE1BA6F0A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0280FFEE-FD20-3B5C-1D69-3E9D2A20A7EC}"/>
              </a:ext>
            </a:extLst>
          </p:cNvPr>
          <p:cNvSpPr>
            <a:spLocks noGrp="1"/>
          </p:cNvSpPr>
          <p:nvPr>
            <p:ph type="dt" sz="half" idx="10"/>
          </p:nvPr>
        </p:nvSpPr>
        <p:spPr/>
        <p:txBody>
          <a:bodyPr/>
          <a:lstStyle/>
          <a:p>
            <a:fld id="{76C17AFD-923E-4CFF-8381-D0852A6EA026}" type="datetimeFigureOut">
              <a:rPr lang="lt-LT" smtClean="0"/>
              <a:t>2025-04-07</a:t>
            </a:fld>
            <a:endParaRPr lang="lt-LT"/>
          </a:p>
        </p:txBody>
      </p:sp>
      <p:sp>
        <p:nvSpPr>
          <p:cNvPr id="5" name="Footer Placeholder 4">
            <a:extLst>
              <a:ext uri="{FF2B5EF4-FFF2-40B4-BE49-F238E27FC236}">
                <a16:creationId xmlns:a16="http://schemas.microsoft.com/office/drawing/2014/main" id="{00C16757-9A97-D248-AC3A-3139043AD9EA}"/>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21DC7FCC-4F06-E66E-48C2-B2DC86BC13D7}"/>
              </a:ext>
            </a:extLst>
          </p:cNvPr>
          <p:cNvSpPr>
            <a:spLocks noGrp="1"/>
          </p:cNvSpPr>
          <p:nvPr>
            <p:ph type="sldNum" sz="quarter" idx="12"/>
          </p:nvPr>
        </p:nvSpPr>
        <p:spPr/>
        <p:txBody>
          <a:bodyPr/>
          <a:lstStyle/>
          <a:p>
            <a:fld id="{A1A175DB-2FAB-4D22-B139-FB12971062FE}" type="slidenum">
              <a:rPr lang="lt-LT" smtClean="0"/>
              <a:t>‹#›</a:t>
            </a:fld>
            <a:endParaRPr lang="lt-LT"/>
          </a:p>
        </p:txBody>
      </p:sp>
    </p:spTree>
    <p:extLst>
      <p:ext uri="{BB962C8B-B14F-4D97-AF65-F5344CB8AC3E}">
        <p14:creationId xmlns:p14="http://schemas.microsoft.com/office/powerpoint/2010/main" val="1553870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1C7BA0-DA14-20D1-1FBB-E5970C4126A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t-LT"/>
          </a:p>
        </p:txBody>
      </p:sp>
      <p:sp>
        <p:nvSpPr>
          <p:cNvPr id="3" name="Vertical Text Placeholder 2">
            <a:extLst>
              <a:ext uri="{FF2B5EF4-FFF2-40B4-BE49-F238E27FC236}">
                <a16:creationId xmlns:a16="http://schemas.microsoft.com/office/drawing/2014/main" id="{30A60963-3415-3890-3B74-875F8F4F2D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44E14096-1C69-B3B8-2EEF-9DE6CBE14734}"/>
              </a:ext>
            </a:extLst>
          </p:cNvPr>
          <p:cNvSpPr>
            <a:spLocks noGrp="1"/>
          </p:cNvSpPr>
          <p:nvPr>
            <p:ph type="dt" sz="half" idx="10"/>
          </p:nvPr>
        </p:nvSpPr>
        <p:spPr/>
        <p:txBody>
          <a:bodyPr/>
          <a:lstStyle/>
          <a:p>
            <a:fld id="{76C17AFD-923E-4CFF-8381-D0852A6EA026}" type="datetimeFigureOut">
              <a:rPr lang="lt-LT" smtClean="0"/>
              <a:t>2025-04-07</a:t>
            </a:fld>
            <a:endParaRPr lang="lt-LT"/>
          </a:p>
        </p:txBody>
      </p:sp>
      <p:sp>
        <p:nvSpPr>
          <p:cNvPr id="5" name="Footer Placeholder 4">
            <a:extLst>
              <a:ext uri="{FF2B5EF4-FFF2-40B4-BE49-F238E27FC236}">
                <a16:creationId xmlns:a16="http://schemas.microsoft.com/office/drawing/2014/main" id="{BAB6C72A-1181-D722-863A-E39BACF8E3D2}"/>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CC0F9316-B70F-EBDD-DE9E-A12D6D5B1025}"/>
              </a:ext>
            </a:extLst>
          </p:cNvPr>
          <p:cNvSpPr>
            <a:spLocks noGrp="1"/>
          </p:cNvSpPr>
          <p:nvPr>
            <p:ph type="sldNum" sz="quarter" idx="12"/>
          </p:nvPr>
        </p:nvSpPr>
        <p:spPr/>
        <p:txBody>
          <a:bodyPr/>
          <a:lstStyle/>
          <a:p>
            <a:fld id="{A1A175DB-2FAB-4D22-B139-FB12971062FE}" type="slidenum">
              <a:rPr lang="lt-LT" smtClean="0"/>
              <a:t>‹#›</a:t>
            </a:fld>
            <a:endParaRPr lang="lt-LT"/>
          </a:p>
        </p:txBody>
      </p:sp>
    </p:spTree>
    <p:extLst>
      <p:ext uri="{BB962C8B-B14F-4D97-AF65-F5344CB8AC3E}">
        <p14:creationId xmlns:p14="http://schemas.microsoft.com/office/powerpoint/2010/main" val="4192626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4C6DE-8DED-A1F6-4103-97AB39B2BD7C}"/>
              </a:ext>
            </a:extLst>
          </p:cNvPr>
          <p:cNvSpPr>
            <a:spLocks noGrp="1"/>
          </p:cNvSpPr>
          <p:nvPr>
            <p:ph type="title"/>
          </p:nvPr>
        </p:nvSpPr>
        <p:spPr/>
        <p:txBody>
          <a:bodyPr/>
          <a:lstStyle/>
          <a:p>
            <a:r>
              <a:rPr lang="en-US"/>
              <a:t>Click to edit Master title style</a:t>
            </a:r>
            <a:endParaRPr lang="lt-LT"/>
          </a:p>
        </p:txBody>
      </p:sp>
      <p:sp>
        <p:nvSpPr>
          <p:cNvPr id="3" name="Content Placeholder 2">
            <a:extLst>
              <a:ext uri="{FF2B5EF4-FFF2-40B4-BE49-F238E27FC236}">
                <a16:creationId xmlns:a16="http://schemas.microsoft.com/office/drawing/2014/main" id="{C37E1830-C9DE-F8F7-0FA2-9F1B0A8FDF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4C8CAC49-96B7-F686-904F-76B92C54C323}"/>
              </a:ext>
            </a:extLst>
          </p:cNvPr>
          <p:cNvSpPr>
            <a:spLocks noGrp="1"/>
          </p:cNvSpPr>
          <p:nvPr>
            <p:ph type="dt" sz="half" idx="10"/>
          </p:nvPr>
        </p:nvSpPr>
        <p:spPr/>
        <p:txBody>
          <a:bodyPr/>
          <a:lstStyle/>
          <a:p>
            <a:fld id="{76C17AFD-923E-4CFF-8381-D0852A6EA026}" type="datetimeFigureOut">
              <a:rPr lang="lt-LT" smtClean="0"/>
              <a:t>2025-04-07</a:t>
            </a:fld>
            <a:endParaRPr lang="lt-LT"/>
          </a:p>
        </p:txBody>
      </p:sp>
      <p:sp>
        <p:nvSpPr>
          <p:cNvPr id="5" name="Footer Placeholder 4">
            <a:extLst>
              <a:ext uri="{FF2B5EF4-FFF2-40B4-BE49-F238E27FC236}">
                <a16:creationId xmlns:a16="http://schemas.microsoft.com/office/drawing/2014/main" id="{A4F79D81-4DC7-562A-48D4-50BF03A2653B}"/>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C915EC7A-86A1-4260-128E-933D4697ACA5}"/>
              </a:ext>
            </a:extLst>
          </p:cNvPr>
          <p:cNvSpPr>
            <a:spLocks noGrp="1"/>
          </p:cNvSpPr>
          <p:nvPr>
            <p:ph type="sldNum" sz="quarter" idx="12"/>
          </p:nvPr>
        </p:nvSpPr>
        <p:spPr/>
        <p:txBody>
          <a:bodyPr/>
          <a:lstStyle/>
          <a:p>
            <a:fld id="{A1A175DB-2FAB-4D22-B139-FB12971062FE}" type="slidenum">
              <a:rPr lang="lt-LT" smtClean="0"/>
              <a:t>‹#›</a:t>
            </a:fld>
            <a:endParaRPr lang="lt-LT"/>
          </a:p>
        </p:txBody>
      </p:sp>
    </p:spTree>
    <p:extLst>
      <p:ext uri="{BB962C8B-B14F-4D97-AF65-F5344CB8AC3E}">
        <p14:creationId xmlns:p14="http://schemas.microsoft.com/office/powerpoint/2010/main" val="3004518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DB487-2626-D6BF-7C4F-D683602EDC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t-LT"/>
          </a:p>
        </p:txBody>
      </p:sp>
      <p:sp>
        <p:nvSpPr>
          <p:cNvPr id="3" name="Text Placeholder 2">
            <a:extLst>
              <a:ext uri="{FF2B5EF4-FFF2-40B4-BE49-F238E27FC236}">
                <a16:creationId xmlns:a16="http://schemas.microsoft.com/office/drawing/2014/main" id="{5C523DE6-DA5A-FA7A-AFA7-C4A1E8A6C1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1D2E1E-A674-0BF0-348D-6B09E85361E5}"/>
              </a:ext>
            </a:extLst>
          </p:cNvPr>
          <p:cNvSpPr>
            <a:spLocks noGrp="1"/>
          </p:cNvSpPr>
          <p:nvPr>
            <p:ph type="dt" sz="half" idx="10"/>
          </p:nvPr>
        </p:nvSpPr>
        <p:spPr/>
        <p:txBody>
          <a:bodyPr/>
          <a:lstStyle/>
          <a:p>
            <a:fld id="{76C17AFD-923E-4CFF-8381-D0852A6EA026}" type="datetimeFigureOut">
              <a:rPr lang="lt-LT" smtClean="0"/>
              <a:t>2025-04-07</a:t>
            </a:fld>
            <a:endParaRPr lang="lt-LT"/>
          </a:p>
        </p:txBody>
      </p:sp>
      <p:sp>
        <p:nvSpPr>
          <p:cNvPr id="5" name="Footer Placeholder 4">
            <a:extLst>
              <a:ext uri="{FF2B5EF4-FFF2-40B4-BE49-F238E27FC236}">
                <a16:creationId xmlns:a16="http://schemas.microsoft.com/office/drawing/2014/main" id="{753923F7-8304-4C56-580F-B8F9F345F92D}"/>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757CB93A-2AEC-D296-DA9B-086626F2A451}"/>
              </a:ext>
            </a:extLst>
          </p:cNvPr>
          <p:cNvSpPr>
            <a:spLocks noGrp="1"/>
          </p:cNvSpPr>
          <p:nvPr>
            <p:ph type="sldNum" sz="quarter" idx="12"/>
          </p:nvPr>
        </p:nvSpPr>
        <p:spPr/>
        <p:txBody>
          <a:bodyPr/>
          <a:lstStyle/>
          <a:p>
            <a:fld id="{A1A175DB-2FAB-4D22-B139-FB12971062FE}" type="slidenum">
              <a:rPr lang="lt-LT" smtClean="0"/>
              <a:t>‹#›</a:t>
            </a:fld>
            <a:endParaRPr lang="lt-LT"/>
          </a:p>
        </p:txBody>
      </p:sp>
    </p:spTree>
    <p:extLst>
      <p:ext uri="{BB962C8B-B14F-4D97-AF65-F5344CB8AC3E}">
        <p14:creationId xmlns:p14="http://schemas.microsoft.com/office/powerpoint/2010/main" val="33008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58977-2E78-EA51-D658-3C812083C82E}"/>
              </a:ext>
            </a:extLst>
          </p:cNvPr>
          <p:cNvSpPr>
            <a:spLocks noGrp="1"/>
          </p:cNvSpPr>
          <p:nvPr>
            <p:ph type="title"/>
          </p:nvPr>
        </p:nvSpPr>
        <p:spPr/>
        <p:txBody>
          <a:bodyPr/>
          <a:lstStyle/>
          <a:p>
            <a:r>
              <a:rPr lang="en-US"/>
              <a:t>Click to edit Master title style</a:t>
            </a:r>
            <a:endParaRPr lang="lt-LT"/>
          </a:p>
        </p:txBody>
      </p:sp>
      <p:sp>
        <p:nvSpPr>
          <p:cNvPr id="3" name="Content Placeholder 2">
            <a:extLst>
              <a:ext uri="{FF2B5EF4-FFF2-40B4-BE49-F238E27FC236}">
                <a16:creationId xmlns:a16="http://schemas.microsoft.com/office/drawing/2014/main" id="{875E108E-72C0-ABE5-08EA-E11FA49106B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a:extLst>
              <a:ext uri="{FF2B5EF4-FFF2-40B4-BE49-F238E27FC236}">
                <a16:creationId xmlns:a16="http://schemas.microsoft.com/office/drawing/2014/main" id="{29484DEF-C752-05ED-2491-7C918C24EA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Date Placeholder 4">
            <a:extLst>
              <a:ext uri="{FF2B5EF4-FFF2-40B4-BE49-F238E27FC236}">
                <a16:creationId xmlns:a16="http://schemas.microsoft.com/office/drawing/2014/main" id="{FC3CE34D-302E-652F-DD6A-4CC1B75EA540}"/>
              </a:ext>
            </a:extLst>
          </p:cNvPr>
          <p:cNvSpPr>
            <a:spLocks noGrp="1"/>
          </p:cNvSpPr>
          <p:nvPr>
            <p:ph type="dt" sz="half" idx="10"/>
          </p:nvPr>
        </p:nvSpPr>
        <p:spPr/>
        <p:txBody>
          <a:bodyPr/>
          <a:lstStyle/>
          <a:p>
            <a:fld id="{76C17AFD-923E-4CFF-8381-D0852A6EA026}" type="datetimeFigureOut">
              <a:rPr lang="lt-LT" smtClean="0"/>
              <a:t>2025-04-07</a:t>
            </a:fld>
            <a:endParaRPr lang="lt-LT"/>
          </a:p>
        </p:txBody>
      </p:sp>
      <p:sp>
        <p:nvSpPr>
          <p:cNvPr id="6" name="Footer Placeholder 5">
            <a:extLst>
              <a:ext uri="{FF2B5EF4-FFF2-40B4-BE49-F238E27FC236}">
                <a16:creationId xmlns:a16="http://schemas.microsoft.com/office/drawing/2014/main" id="{EF53CBF1-E0AA-2428-1598-82C530AC4037}"/>
              </a:ext>
            </a:extLst>
          </p:cNvPr>
          <p:cNvSpPr>
            <a:spLocks noGrp="1"/>
          </p:cNvSpPr>
          <p:nvPr>
            <p:ph type="ftr" sz="quarter" idx="11"/>
          </p:nvPr>
        </p:nvSpPr>
        <p:spPr/>
        <p:txBody>
          <a:bodyPr/>
          <a:lstStyle/>
          <a:p>
            <a:endParaRPr lang="lt-LT"/>
          </a:p>
        </p:txBody>
      </p:sp>
      <p:sp>
        <p:nvSpPr>
          <p:cNvPr id="7" name="Slide Number Placeholder 6">
            <a:extLst>
              <a:ext uri="{FF2B5EF4-FFF2-40B4-BE49-F238E27FC236}">
                <a16:creationId xmlns:a16="http://schemas.microsoft.com/office/drawing/2014/main" id="{ECCD70BA-A610-1605-2A4B-301F9702729C}"/>
              </a:ext>
            </a:extLst>
          </p:cNvPr>
          <p:cNvSpPr>
            <a:spLocks noGrp="1"/>
          </p:cNvSpPr>
          <p:nvPr>
            <p:ph type="sldNum" sz="quarter" idx="12"/>
          </p:nvPr>
        </p:nvSpPr>
        <p:spPr/>
        <p:txBody>
          <a:bodyPr/>
          <a:lstStyle/>
          <a:p>
            <a:fld id="{A1A175DB-2FAB-4D22-B139-FB12971062FE}" type="slidenum">
              <a:rPr lang="lt-LT" smtClean="0"/>
              <a:t>‹#›</a:t>
            </a:fld>
            <a:endParaRPr lang="lt-LT"/>
          </a:p>
        </p:txBody>
      </p:sp>
    </p:spTree>
    <p:extLst>
      <p:ext uri="{BB962C8B-B14F-4D97-AF65-F5344CB8AC3E}">
        <p14:creationId xmlns:p14="http://schemas.microsoft.com/office/powerpoint/2010/main" val="2694317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CB9B0-D8A6-0027-7761-DDB4FD13BBAA}"/>
              </a:ext>
            </a:extLst>
          </p:cNvPr>
          <p:cNvSpPr>
            <a:spLocks noGrp="1"/>
          </p:cNvSpPr>
          <p:nvPr>
            <p:ph type="title"/>
          </p:nvPr>
        </p:nvSpPr>
        <p:spPr>
          <a:xfrm>
            <a:off x="839788" y="365125"/>
            <a:ext cx="10515600" cy="1325563"/>
          </a:xfrm>
        </p:spPr>
        <p:txBody>
          <a:bodyPr/>
          <a:lstStyle/>
          <a:p>
            <a:r>
              <a:rPr lang="en-US"/>
              <a:t>Click to edit Master title style</a:t>
            </a:r>
            <a:endParaRPr lang="lt-LT"/>
          </a:p>
        </p:txBody>
      </p:sp>
      <p:sp>
        <p:nvSpPr>
          <p:cNvPr id="3" name="Text Placeholder 2">
            <a:extLst>
              <a:ext uri="{FF2B5EF4-FFF2-40B4-BE49-F238E27FC236}">
                <a16:creationId xmlns:a16="http://schemas.microsoft.com/office/drawing/2014/main" id="{C59C51B2-DE08-E21E-1732-B426ADABCB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41A6ED-3880-7CAD-C3C6-C2E26ADE54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Text Placeholder 4">
            <a:extLst>
              <a:ext uri="{FF2B5EF4-FFF2-40B4-BE49-F238E27FC236}">
                <a16:creationId xmlns:a16="http://schemas.microsoft.com/office/drawing/2014/main" id="{9EEDDE41-1744-99AC-8379-4611550A55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F43481-BCBF-D3A8-AD9B-FFC34009B8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7" name="Date Placeholder 6">
            <a:extLst>
              <a:ext uri="{FF2B5EF4-FFF2-40B4-BE49-F238E27FC236}">
                <a16:creationId xmlns:a16="http://schemas.microsoft.com/office/drawing/2014/main" id="{3B18FE3F-184A-42AF-AFAA-6DB67416A2F3}"/>
              </a:ext>
            </a:extLst>
          </p:cNvPr>
          <p:cNvSpPr>
            <a:spLocks noGrp="1"/>
          </p:cNvSpPr>
          <p:nvPr>
            <p:ph type="dt" sz="half" idx="10"/>
          </p:nvPr>
        </p:nvSpPr>
        <p:spPr/>
        <p:txBody>
          <a:bodyPr/>
          <a:lstStyle/>
          <a:p>
            <a:fld id="{76C17AFD-923E-4CFF-8381-D0852A6EA026}" type="datetimeFigureOut">
              <a:rPr lang="lt-LT" smtClean="0"/>
              <a:t>2025-04-07</a:t>
            </a:fld>
            <a:endParaRPr lang="lt-LT"/>
          </a:p>
        </p:txBody>
      </p:sp>
      <p:sp>
        <p:nvSpPr>
          <p:cNvPr id="8" name="Footer Placeholder 7">
            <a:extLst>
              <a:ext uri="{FF2B5EF4-FFF2-40B4-BE49-F238E27FC236}">
                <a16:creationId xmlns:a16="http://schemas.microsoft.com/office/drawing/2014/main" id="{97486DE7-1A73-B781-BCC1-179480AB7473}"/>
              </a:ext>
            </a:extLst>
          </p:cNvPr>
          <p:cNvSpPr>
            <a:spLocks noGrp="1"/>
          </p:cNvSpPr>
          <p:nvPr>
            <p:ph type="ftr" sz="quarter" idx="11"/>
          </p:nvPr>
        </p:nvSpPr>
        <p:spPr/>
        <p:txBody>
          <a:bodyPr/>
          <a:lstStyle/>
          <a:p>
            <a:endParaRPr lang="lt-LT"/>
          </a:p>
        </p:txBody>
      </p:sp>
      <p:sp>
        <p:nvSpPr>
          <p:cNvPr id="9" name="Slide Number Placeholder 8">
            <a:extLst>
              <a:ext uri="{FF2B5EF4-FFF2-40B4-BE49-F238E27FC236}">
                <a16:creationId xmlns:a16="http://schemas.microsoft.com/office/drawing/2014/main" id="{785EA030-012C-5431-D47B-580C43369F62}"/>
              </a:ext>
            </a:extLst>
          </p:cNvPr>
          <p:cNvSpPr>
            <a:spLocks noGrp="1"/>
          </p:cNvSpPr>
          <p:nvPr>
            <p:ph type="sldNum" sz="quarter" idx="12"/>
          </p:nvPr>
        </p:nvSpPr>
        <p:spPr/>
        <p:txBody>
          <a:bodyPr/>
          <a:lstStyle/>
          <a:p>
            <a:fld id="{A1A175DB-2FAB-4D22-B139-FB12971062FE}" type="slidenum">
              <a:rPr lang="lt-LT" smtClean="0"/>
              <a:t>‹#›</a:t>
            </a:fld>
            <a:endParaRPr lang="lt-LT"/>
          </a:p>
        </p:txBody>
      </p:sp>
    </p:spTree>
    <p:extLst>
      <p:ext uri="{BB962C8B-B14F-4D97-AF65-F5344CB8AC3E}">
        <p14:creationId xmlns:p14="http://schemas.microsoft.com/office/powerpoint/2010/main" val="2777877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38C66-20F8-53D7-BD66-324BD99EC579}"/>
              </a:ext>
            </a:extLst>
          </p:cNvPr>
          <p:cNvSpPr>
            <a:spLocks noGrp="1"/>
          </p:cNvSpPr>
          <p:nvPr>
            <p:ph type="title"/>
          </p:nvPr>
        </p:nvSpPr>
        <p:spPr/>
        <p:txBody>
          <a:bodyPr/>
          <a:lstStyle/>
          <a:p>
            <a:r>
              <a:rPr lang="en-US"/>
              <a:t>Click to edit Master title style</a:t>
            </a:r>
            <a:endParaRPr lang="lt-LT"/>
          </a:p>
        </p:txBody>
      </p:sp>
      <p:sp>
        <p:nvSpPr>
          <p:cNvPr id="3" name="Date Placeholder 2">
            <a:extLst>
              <a:ext uri="{FF2B5EF4-FFF2-40B4-BE49-F238E27FC236}">
                <a16:creationId xmlns:a16="http://schemas.microsoft.com/office/drawing/2014/main" id="{7ADA3A7A-66DC-66E4-E91E-51943A3E1DDC}"/>
              </a:ext>
            </a:extLst>
          </p:cNvPr>
          <p:cNvSpPr>
            <a:spLocks noGrp="1"/>
          </p:cNvSpPr>
          <p:nvPr>
            <p:ph type="dt" sz="half" idx="10"/>
          </p:nvPr>
        </p:nvSpPr>
        <p:spPr/>
        <p:txBody>
          <a:bodyPr/>
          <a:lstStyle/>
          <a:p>
            <a:fld id="{76C17AFD-923E-4CFF-8381-D0852A6EA026}" type="datetimeFigureOut">
              <a:rPr lang="lt-LT" smtClean="0"/>
              <a:t>2025-04-07</a:t>
            </a:fld>
            <a:endParaRPr lang="lt-LT"/>
          </a:p>
        </p:txBody>
      </p:sp>
      <p:sp>
        <p:nvSpPr>
          <p:cNvPr id="4" name="Footer Placeholder 3">
            <a:extLst>
              <a:ext uri="{FF2B5EF4-FFF2-40B4-BE49-F238E27FC236}">
                <a16:creationId xmlns:a16="http://schemas.microsoft.com/office/drawing/2014/main" id="{DFAC6EB1-3E34-8C81-BC4D-004DE7A38741}"/>
              </a:ext>
            </a:extLst>
          </p:cNvPr>
          <p:cNvSpPr>
            <a:spLocks noGrp="1"/>
          </p:cNvSpPr>
          <p:nvPr>
            <p:ph type="ftr" sz="quarter" idx="11"/>
          </p:nvPr>
        </p:nvSpPr>
        <p:spPr/>
        <p:txBody>
          <a:bodyPr/>
          <a:lstStyle/>
          <a:p>
            <a:endParaRPr lang="lt-LT"/>
          </a:p>
        </p:txBody>
      </p:sp>
      <p:sp>
        <p:nvSpPr>
          <p:cNvPr id="5" name="Slide Number Placeholder 4">
            <a:extLst>
              <a:ext uri="{FF2B5EF4-FFF2-40B4-BE49-F238E27FC236}">
                <a16:creationId xmlns:a16="http://schemas.microsoft.com/office/drawing/2014/main" id="{F8F50291-7E30-5959-7261-DE4BE64F6FC5}"/>
              </a:ext>
            </a:extLst>
          </p:cNvPr>
          <p:cNvSpPr>
            <a:spLocks noGrp="1"/>
          </p:cNvSpPr>
          <p:nvPr>
            <p:ph type="sldNum" sz="quarter" idx="12"/>
          </p:nvPr>
        </p:nvSpPr>
        <p:spPr/>
        <p:txBody>
          <a:bodyPr/>
          <a:lstStyle/>
          <a:p>
            <a:fld id="{A1A175DB-2FAB-4D22-B139-FB12971062FE}" type="slidenum">
              <a:rPr lang="lt-LT" smtClean="0"/>
              <a:t>‹#›</a:t>
            </a:fld>
            <a:endParaRPr lang="lt-LT"/>
          </a:p>
        </p:txBody>
      </p:sp>
    </p:spTree>
    <p:extLst>
      <p:ext uri="{BB962C8B-B14F-4D97-AF65-F5344CB8AC3E}">
        <p14:creationId xmlns:p14="http://schemas.microsoft.com/office/powerpoint/2010/main" val="3794639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83ED2A-D3EF-CB69-494B-FE67994522A6}"/>
              </a:ext>
            </a:extLst>
          </p:cNvPr>
          <p:cNvSpPr>
            <a:spLocks noGrp="1"/>
          </p:cNvSpPr>
          <p:nvPr>
            <p:ph type="dt" sz="half" idx="10"/>
          </p:nvPr>
        </p:nvSpPr>
        <p:spPr/>
        <p:txBody>
          <a:bodyPr/>
          <a:lstStyle/>
          <a:p>
            <a:fld id="{76C17AFD-923E-4CFF-8381-D0852A6EA026}" type="datetimeFigureOut">
              <a:rPr lang="lt-LT" smtClean="0"/>
              <a:t>2025-04-07</a:t>
            </a:fld>
            <a:endParaRPr lang="lt-LT"/>
          </a:p>
        </p:txBody>
      </p:sp>
      <p:sp>
        <p:nvSpPr>
          <p:cNvPr id="3" name="Footer Placeholder 2">
            <a:extLst>
              <a:ext uri="{FF2B5EF4-FFF2-40B4-BE49-F238E27FC236}">
                <a16:creationId xmlns:a16="http://schemas.microsoft.com/office/drawing/2014/main" id="{FC241CE2-0509-C2BB-73BE-E69086ED32D9}"/>
              </a:ext>
            </a:extLst>
          </p:cNvPr>
          <p:cNvSpPr>
            <a:spLocks noGrp="1"/>
          </p:cNvSpPr>
          <p:nvPr>
            <p:ph type="ftr" sz="quarter" idx="11"/>
          </p:nvPr>
        </p:nvSpPr>
        <p:spPr/>
        <p:txBody>
          <a:bodyPr/>
          <a:lstStyle/>
          <a:p>
            <a:endParaRPr lang="lt-LT"/>
          </a:p>
        </p:txBody>
      </p:sp>
      <p:sp>
        <p:nvSpPr>
          <p:cNvPr id="4" name="Slide Number Placeholder 3">
            <a:extLst>
              <a:ext uri="{FF2B5EF4-FFF2-40B4-BE49-F238E27FC236}">
                <a16:creationId xmlns:a16="http://schemas.microsoft.com/office/drawing/2014/main" id="{891DCECA-C1D5-0864-374C-B5432A031AA1}"/>
              </a:ext>
            </a:extLst>
          </p:cNvPr>
          <p:cNvSpPr>
            <a:spLocks noGrp="1"/>
          </p:cNvSpPr>
          <p:nvPr>
            <p:ph type="sldNum" sz="quarter" idx="12"/>
          </p:nvPr>
        </p:nvSpPr>
        <p:spPr/>
        <p:txBody>
          <a:bodyPr/>
          <a:lstStyle/>
          <a:p>
            <a:fld id="{A1A175DB-2FAB-4D22-B139-FB12971062FE}" type="slidenum">
              <a:rPr lang="lt-LT" smtClean="0"/>
              <a:t>‹#›</a:t>
            </a:fld>
            <a:endParaRPr lang="lt-LT"/>
          </a:p>
        </p:txBody>
      </p:sp>
    </p:spTree>
    <p:extLst>
      <p:ext uri="{BB962C8B-B14F-4D97-AF65-F5344CB8AC3E}">
        <p14:creationId xmlns:p14="http://schemas.microsoft.com/office/powerpoint/2010/main" val="2321860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E9623-6D2E-025A-0E85-69BEB128E7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t-LT"/>
          </a:p>
        </p:txBody>
      </p:sp>
      <p:sp>
        <p:nvSpPr>
          <p:cNvPr id="3" name="Content Placeholder 2">
            <a:extLst>
              <a:ext uri="{FF2B5EF4-FFF2-40B4-BE49-F238E27FC236}">
                <a16:creationId xmlns:a16="http://schemas.microsoft.com/office/drawing/2014/main" id="{5DF8508E-E375-E453-A76B-7B0FA849A5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Text Placeholder 3">
            <a:extLst>
              <a:ext uri="{FF2B5EF4-FFF2-40B4-BE49-F238E27FC236}">
                <a16:creationId xmlns:a16="http://schemas.microsoft.com/office/drawing/2014/main" id="{0651EB5D-1306-518A-A179-F2F28F1DEC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85367E-AE0A-4214-9BF7-575FBEE85F76}"/>
              </a:ext>
            </a:extLst>
          </p:cNvPr>
          <p:cNvSpPr>
            <a:spLocks noGrp="1"/>
          </p:cNvSpPr>
          <p:nvPr>
            <p:ph type="dt" sz="half" idx="10"/>
          </p:nvPr>
        </p:nvSpPr>
        <p:spPr/>
        <p:txBody>
          <a:bodyPr/>
          <a:lstStyle/>
          <a:p>
            <a:fld id="{76C17AFD-923E-4CFF-8381-D0852A6EA026}" type="datetimeFigureOut">
              <a:rPr lang="lt-LT" smtClean="0"/>
              <a:t>2025-04-07</a:t>
            </a:fld>
            <a:endParaRPr lang="lt-LT"/>
          </a:p>
        </p:txBody>
      </p:sp>
      <p:sp>
        <p:nvSpPr>
          <p:cNvPr id="6" name="Footer Placeholder 5">
            <a:extLst>
              <a:ext uri="{FF2B5EF4-FFF2-40B4-BE49-F238E27FC236}">
                <a16:creationId xmlns:a16="http://schemas.microsoft.com/office/drawing/2014/main" id="{09BEADD8-51F6-8B25-933D-D0CDB7BB0C48}"/>
              </a:ext>
            </a:extLst>
          </p:cNvPr>
          <p:cNvSpPr>
            <a:spLocks noGrp="1"/>
          </p:cNvSpPr>
          <p:nvPr>
            <p:ph type="ftr" sz="quarter" idx="11"/>
          </p:nvPr>
        </p:nvSpPr>
        <p:spPr/>
        <p:txBody>
          <a:bodyPr/>
          <a:lstStyle/>
          <a:p>
            <a:endParaRPr lang="lt-LT"/>
          </a:p>
        </p:txBody>
      </p:sp>
      <p:sp>
        <p:nvSpPr>
          <p:cNvPr id="7" name="Slide Number Placeholder 6">
            <a:extLst>
              <a:ext uri="{FF2B5EF4-FFF2-40B4-BE49-F238E27FC236}">
                <a16:creationId xmlns:a16="http://schemas.microsoft.com/office/drawing/2014/main" id="{302C9CDC-49B3-9EB1-40DD-416D851E25CD}"/>
              </a:ext>
            </a:extLst>
          </p:cNvPr>
          <p:cNvSpPr>
            <a:spLocks noGrp="1"/>
          </p:cNvSpPr>
          <p:nvPr>
            <p:ph type="sldNum" sz="quarter" idx="12"/>
          </p:nvPr>
        </p:nvSpPr>
        <p:spPr/>
        <p:txBody>
          <a:bodyPr/>
          <a:lstStyle/>
          <a:p>
            <a:fld id="{A1A175DB-2FAB-4D22-B139-FB12971062FE}" type="slidenum">
              <a:rPr lang="lt-LT" smtClean="0"/>
              <a:t>‹#›</a:t>
            </a:fld>
            <a:endParaRPr lang="lt-LT"/>
          </a:p>
        </p:txBody>
      </p:sp>
    </p:spTree>
    <p:extLst>
      <p:ext uri="{BB962C8B-B14F-4D97-AF65-F5344CB8AC3E}">
        <p14:creationId xmlns:p14="http://schemas.microsoft.com/office/powerpoint/2010/main" val="2494116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FC2EF-BD74-2AC4-82CF-2FE221518C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t-LT"/>
          </a:p>
        </p:txBody>
      </p:sp>
      <p:sp>
        <p:nvSpPr>
          <p:cNvPr id="3" name="Picture Placeholder 2">
            <a:extLst>
              <a:ext uri="{FF2B5EF4-FFF2-40B4-BE49-F238E27FC236}">
                <a16:creationId xmlns:a16="http://schemas.microsoft.com/office/drawing/2014/main" id="{B931FB29-2763-B0E9-DDB5-39D9BA08B2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xt Placeholder 3">
            <a:extLst>
              <a:ext uri="{FF2B5EF4-FFF2-40B4-BE49-F238E27FC236}">
                <a16:creationId xmlns:a16="http://schemas.microsoft.com/office/drawing/2014/main" id="{C22A5987-ED7F-FCC1-6B96-CCA2070208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5DA217-7CCA-DE6A-77BC-475F94E7027F}"/>
              </a:ext>
            </a:extLst>
          </p:cNvPr>
          <p:cNvSpPr>
            <a:spLocks noGrp="1"/>
          </p:cNvSpPr>
          <p:nvPr>
            <p:ph type="dt" sz="half" idx="10"/>
          </p:nvPr>
        </p:nvSpPr>
        <p:spPr/>
        <p:txBody>
          <a:bodyPr/>
          <a:lstStyle/>
          <a:p>
            <a:fld id="{76C17AFD-923E-4CFF-8381-D0852A6EA026}" type="datetimeFigureOut">
              <a:rPr lang="lt-LT" smtClean="0"/>
              <a:t>2025-04-07</a:t>
            </a:fld>
            <a:endParaRPr lang="lt-LT"/>
          </a:p>
        </p:txBody>
      </p:sp>
      <p:sp>
        <p:nvSpPr>
          <p:cNvPr id="6" name="Footer Placeholder 5">
            <a:extLst>
              <a:ext uri="{FF2B5EF4-FFF2-40B4-BE49-F238E27FC236}">
                <a16:creationId xmlns:a16="http://schemas.microsoft.com/office/drawing/2014/main" id="{690CDA7F-8BFA-7E48-17DB-97F213C22D10}"/>
              </a:ext>
            </a:extLst>
          </p:cNvPr>
          <p:cNvSpPr>
            <a:spLocks noGrp="1"/>
          </p:cNvSpPr>
          <p:nvPr>
            <p:ph type="ftr" sz="quarter" idx="11"/>
          </p:nvPr>
        </p:nvSpPr>
        <p:spPr/>
        <p:txBody>
          <a:bodyPr/>
          <a:lstStyle/>
          <a:p>
            <a:endParaRPr lang="lt-LT"/>
          </a:p>
        </p:txBody>
      </p:sp>
      <p:sp>
        <p:nvSpPr>
          <p:cNvPr id="7" name="Slide Number Placeholder 6">
            <a:extLst>
              <a:ext uri="{FF2B5EF4-FFF2-40B4-BE49-F238E27FC236}">
                <a16:creationId xmlns:a16="http://schemas.microsoft.com/office/drawing/2014/main" id="{D83F1F5C-8A01-0B4F-A110-DC6291110B65}"/>
              </a:ext>
            </a:extLst>
          </p:cNvPr>
          <p:cNvSpPr>
            <a:spLocks noGrp="1"/>
          </p:cNvSpPr>
          <p:nvPr>
            <p:ph type="sldNum" sz="quarter" idx="12"/>
          </p:nvPr>
        </p:nvSpPr>
        <p:spPr/>
        <p:txBody>
          <a:bodyPr/>
          <a:lstStyle/>
          <a:p>
            <a:fld id="{A1A175DB-2FAB-4D22-B139-FB12971062FE}" type="slidenum">
              <a:rPr lang="lt-LT" smtClean="0"/>
              <a:t>‹#›</a:t>
            </a:fld>
            <a:endParaRPr lang="lt-LT"/>
          </a:p>
        </p:txBody>
      </p:sp>
    </p:spTree>
    <p:extLst>
      <p:ext uri="{BB962C8B-B14F-4D97-AF65-F5344CB8AC3E}">
        <p14:creationId xmlns:p14="http://schemas.microsoft.com/office/powerpoint/2010/main" val="648059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623DBB-805C-655F-54D0-17F24602BD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t-LT"/>
          </a:p>
        </p:txBody>
      </p:sp>
      <p:sp>
        <p:nvSpPr>
          <p:cNvPr id="3" name="Text Placeholder 2">
            <a:extLst>
              <a:ext uri="{FF2B5EF4-FFF2-40B4-BE49-F238E27FC236}">
                <a16:creationId xmlns:a16="http://schemas.microsoft.com/office/drawing/2014/main" id="{267514E5-3C2B-4D32-8ADC-DC405EC807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7CFF051B-99CE-CDE5-794B-08A37816BA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C17AFD-923E-4CFF-8381-D0852A6EA026}" type="datetimeFigureOut">
              <a:rPr lang="lt-LT" smtClean="0"/>
              <a:t>2025-04-07</a:t>
            </a:fld>
            <a:endParaRPr lang="lt-LT"/>
          </a:p>
        </p:txBody>
      </p:sp>
      <p:sp>
        <p:nvSpPr>
          <p:cNvPr id="5" name="Footer Placeholder 4">
            <a:extLst>
              <a:ext uri="{FF2B5EF4-FFF2-40B4-BE49-F238E27FC236}">
                <a16:creationId xmlns:a16="http://schemas.microsoft.com/office/drawing/2014/main" id="{23DD4A03-8F56-FDE9-2351-F9C0E0F00E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lide Number Placeholder 5">
            <a:extLst>
              <a:ext uri="{FF2B5EF4-FFF2-40B4-BE49-F238E27FC236}">
                <a16:creationId xmlns:a16="http://schemas.microsoft.com/office/drawing/2014/main" id="{9B907304-8827-73A0-3BCF-6E03B2B92F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A175DB-2FAB-4D22-B139-FB12971062FE}" type="slidenum">
              <a:rPr lang="lt-LT" smtClean="0"/>
              <a:t>‹#›</a:t>
            </a:fld>
            <a:endParaRPr lang="lt-LT"/>
          </a:p>
        </p:txBody>
      </p:sp>
    </p:spTree>
    <p:extLst>
      <p:ext uri="{BB962C8B-B14F-4D97-AF65-F5344CB8AC3E}">
        <p14:creationId xmlns:p14="http://schemas.microsoft.com/office/powerpoint/2010/main" val="1099153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B499496-5E53-6447-592C-C4B792FF7724}"/>
              </a:ext>
            </a:extLst>
          </p:cNvPr>
          <p:cNvPicPr>
            <a:picLocks noChangeAspect="1"/>
          </p:cNvPicPr>
          <p:nvPr/>
        </p:nvPicPr>
        <p:blipFill>
          <a:blip r:embed="rId3"/>
          <a:stretch>
            <a:fillRect/>
          </a:stretch>
        </p:blipFill>
        <p:spPr>
          <a:xfrm>
            <a:off x="0" y="-10634"/>
            <a:ext cx="12192000" cy="6868633"/>
          </a:xfrm>
          <a:prstGeom prst="rect">
            <a:avLst/>
          </a:prstGeom>
        </p:spPr>
      </p:pic>
      <p:pic>
        <p:nvPicPr>
          <p:cNvPr id="13" name="Picture 12" descr="Logo&#10;&#10;Description automatically generated">
            <a:extLst>
              <a:ext uri="{FF2B5EF4-FFF2-40B4-BE49-F238E27FC236}">
                <a16:creationId xmlns:a16="http://schemas.microsoft.com/office/drawing/2014/main" id="{B86BEA5B-A564-C086-062A-9EAF050F86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7522" y="1143298"/>
            <a:ext cx="4536956" cy="4560767"/>
          </a:xfrm>
          <a:prstGeom prst="rect">
            <a:avLst/>
          </a:prstGeom>
        </p:spPr>
      </p:pic>
    </p:spTree>
    <p:extLst>
      <p:ext uri="{BB962C8B-B14F-4D97-AF65-F5344CB8AC3E}">
        <p14:creationId xmlns:p14="http://schemas.microsoft.com/office/powerpoint/2010/main" val="4175743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13">
            <a:extLst>
              <a:ext uri="{FF2B5EF4-FFF2-40B4-BE49-F238E27FC236}">
                <a16:creationId xmlns:a16="http://schemas.microsoft.com/office/drawing/2014/main" id="{9AEB8E61-1BC1-BCEA-B9A2-E1D578BD7E25}"/>
              </a:ext>
            </a:extLst>
          </p:cNvPr>
          <p:cNvSpPr txBox="1"/>
          <p:nvPr/>
        </p:nvSpPr>
        <p:spPr>
          <a:xfrm>
            <a:off x="1499616" y="2227295"/>
            <a:ext cx="9006840" cy="1245213"/>
          </a:xfrm>
          <a:prstGeom prst="rect">
            <a:avLst/>
          </a:prstGeom>
        </p:spPr>
        <p:txBody>
          <a:bodyPr vert="horz" wrap="square" lIns="0" tIns="13970" rIns="0" bIns="0" rtlCol="0">
            <a:spAutoFit/>
          </a:bodyPr>
          <a:lstStyle/>
          <a:p>
            <a:pPr marL="12700" algn="ctr">
              <a:spcBef>
                <a:spcPts val="110"/>
              </a:spcBef>
            </a:pPr>
            <a:r>
              <a:rPr lang="lt-LT" sz="4000" dirty="0">
                <a:solidFill>
                  <a:srgbClr val="2B2A29"/>
                </a:solidFill>
                <a:latin typeface="Arial"/>
                <a:cs typeface="Arial"/>
              </a:rPr>
              <a:t>PERTEKLINIŲ REIKALAVIMŲ VERSLUI ŠALINIMAS</a:t>
            </a:r>
          </a:p>
        </p:txBody>
      </p:sp>
      <p:sp>
        <p:nvSpPr>
          <p:cNvPr id="4" name="object 13">
            <a:extLst>
              <a:ext uri="{FF2B5EF4-FFF2-40B4-BE49-F238E27FC236}">
                <a16:creationId xmlns:a16="http://schemas.microsoft.com/office/drawing/2014/main" id="{B3C8FCE2-8AEE-F29D-1B8B-A1A10ABB33E4}"/>
              </a:ext>
            </a:extLst>
          </p:cNvPr>
          <p:cNvSpPr txBox="1"/>
          <p:nvPr/>
        </p:nvSpPr>
        <p:spPr>
          <a:xfrm>
            <a:off x="-2534" y="3826553"/>
            <a:ext cx="12193795" cy="506549"/>
          </a:xfrm>
          <a:prstGeom prst="rect">
            <a:avLst/>
          </a:prstGeom>
        </p:spPr>
        <p:txBody>
          <a:bodyPr vert="horz" wrap="square" lIns="0" tIns="13970" rIns="0" bIns="0" rtlCol="0">
            <a:spAutoFit/>
          </a:bodyPr>
          <a:lstStyle/>
          <a:p>
            <a:pPr marL="12700" algn="ctr">
              <a:spcBef>
                <a:spcPts val="110"/>
              </a:spcBef>
            </a:pPr>
            <a:endParaRPr lang="lt-LT" sz="3200" dirty="0">
              <a:solidFill>
                <a:srgbClr val="2B2A29"/>
              </a:solidFill>
              <a:latin typeface="Arial"/>
              <a:cs typeface="Arial"/>
            </a:endParaRPr>
          </a:p>
        </p:txBody>
      </p:sp>
      <p:sp>
        <p:nvSpPr>
          <p:cNvPr id="5" name="object 13">
            <a:extLst>
              <a:ext uri="{FF2B5EF4-FFF2-40B4-BE49-F238E27FC236}">
                <a16:creationId xmlns:a16="http://schemas.microsoft.com/office/drawing/2014/main" id="{1B22C98D-B981-7093-ED6B-F6486F5E8926}"/>
              </a:ext>
            </a:extLst>
          </p:cNvPr>
          <p:cNvSpPr txBox="1"/>
          <p:nvPr/>
        </p:nvSpPr>
        <p:spPr>
          <a:xfrm>
            <a:off x="4251790" y="6131306"/>
            <a:ext cx="3685145" cy="383438"/>
          </a:xfrm>
          <a:prstGeom prst="rect">
            <a:avLst/>
          </a:prstGeom>
        </p:spPr>
        <p:txBody>
          <a:bodyPr vert="horz" wrap="square" lIns="0" tIns="13970" rIns="0" bIns="0" rtlCol="0">
            <a:spAutoFit/>
          </a:bodyPr>
          <a:lstStyle/>
          <a:p>
            <a:pPr marL="12700" algn="ctr">
              <a:spcBef>
                <a:spcPts val="110"/>
              </a:spcBef>
            </a:pPr>
            <a:r>
              <a:rPr lang="lt-LT" sz="2400" dirty="0">
                <a:solidFill>
                  <a:srgbClr val="2B2A29"/>
                </a:solidFill>
                <a:latin typeface="Arial"/>
                <a:cs typeface="Arial"/>
              </a:rPr>
              <a:t>2025-04-10</a:t>
            </a:r>
          </a:p>
        </p:txBody>
      </p:sp>
      <p:pic>
        <p:nvPicPr>
          <p:cNvPr id="9" name="Picture 8">
            <a:extLst>
              <a:ext uri="{FF2B5EF4-FFF2-40B4-BE49-F238E27FC236}">
                <a16:creationId xmlns:a16="http://schemas.microsoft.com/office/drawing/2014/main" id="{C2990A21-3FA7-B3DE-9330-42017C528488}"/>
              </a:ext>
            </a:extLst>
          </p:cNvPr>
          <p:cNvPicPr>
            <a:picLocks noChangeAspect="1"/>
          </p:cNvPicPr>
          <p:nvPr/>
        </p:nvPicPr>
        <p:blipFill>
          <a:blip r:embed="rId3"/>
          <a:stretch>
            <a:fillRect/>
          </a:stretch>
        </p:blipFill>
        <p:spPr>
          <a:xfrm>
            <a:off x="0" y="3532"/>
            <a:ext cx="12191262" cy="133158"/>
          </a:xfrm>
          <a:prstGeom prst="rect">
            <a:avLst/>
          </a:prstGeom>
        </p:spPr>
      </p:pic>
      <p:pic>
        <p:nvPicPr>
          <p:cNvPr id="10" name="Picture 9" descr="Logo&#10;&#10;Description automatically generated">
            <a:extLst>
              <a:ext uri="{FF2B5EF4-FFF2-40B4-BE49-F238E27FC236}">
                <a16:creationId xmlns:a16="http://schemas.microsoft.com/office/drawing/2014/main" id="{CC789228-D23F-8223-4C75-F543DE843B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15424" y="106144"/>
            <a:ext cx="1757880" cy="1767106"/>
          </a:xfrm>
          <a:prstGeom prst="rect">
            <a:avLst/>
          </a:prstGeom>
        </p:spPr>
      </p:pic>
      <p:sp>
        <p:nvSpPr>
          <p:cNvPr id="6" name="TextBox 5">
            <a:extLst>
              <a:ext uri="{FF2B5EF4-FFF2-40B4-BE49-F238E27FC236}">
                <a16:creationId xmlns:a16="http://schemas.microsoft.com/office/drawing/2014/main" id="{560D3D45-279A-49B6-8DF0-73784A18A505}"/>
              </a:ext>
            </a:extLst>
          </p:cNvPr>
          <p:cNvSpPr txBox="1"/>
          <p:nvPr/>
        </p:nvSpPr>
        <p:spPr>
          <a:xfrm>
            <a:off x="324612" y="4333102"/>
            <a:ext cx="6025896" cy="1410643"/>
          </a:xfrm>
          <a:prstGeom prst="rect">
            <a:avLst/>
          </a:prstGeom>
          <a:noFill/>
        </p:spPr>
        <p:txBody>
          <a:bodyPr wrap="square">
            <a:spAutoFit/>
          </a:bodyPr>
          <a:lstStyle/>
          <a:p>
            <a:pPr marL="12700">
              <a:spcBef>
                <a:spcPts val="110"/>
              </a:spcBef>
            </a:pPr>
            <a:r>
              <a:rPr lang="lt-LT" sz="2800" dirty="0">
                <a:solidFill>
                  <a:srgbClr val="2B2A29"/>
                </a:solidFill>
                <a:latin typeface="Arial"/>
                <a:cs typeface="Arial"/>
              </a:rPr>
              <a:t>Juozas Šarūnas Avižienis</a:t>
            </a:r>
          </a:p>
          <a:p>
            <a:pPr marL="12700">
              <a:spcBef>
                <a:spcPts val="110"/>
              </a:spcBef>
            </a:pPr>
            <a:r>
              <a:rPr lang="lt-LT" sz="2800" dirty="0">
                <a:solidFill>
                  <a:srgbClr val="2B2A29"/>
                </a:solidFill>
                <a:latin typeface="Arial"/>
                <a:cs typeface="Arial"/>
              </a:rPr>
              <a:t>Muitų politikos skyriaus vedėjas</a:t>
            </a:r>
          </a:p>
          <a:p>
            <a:pPr marL="12700">
              <a:spcBef>
                <a:spcPts val="110"/>
              </a:spcBef>
            </a:pPr>
            <a:r>
              <a:rPr lang="lt-LT" sz="2800" dirty="0">
                <a:solidFill>
                  <a:srgbClr val="2B2A29"/>
                </a:solidFill>
                <a:latin typeface="Arial"/>
                <a:cs typeface="Arial"/>
              </a:rPr>
              <a:t>Muitinės departamentas</a:t>
            </a:r>
          </a:p>
        </p:txBody>
      </p:sp>
    </p:spTree>
    <p:extLst>
      <p:ext uri="{BB962C8B-B14F-4D97-AF65-F5344CB8AC3E}">
        <p14:creationId xmlns:p14="http://schemas.microsoft.com/office/powerpoint/2010/main" val="3787871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9">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vadinimas 1">
            <a:extLst>
              <a:ext uri="{FF2B5EF4-FFF2-40B4-BE49-F238E27FC236}">
                <a16:creationId xmlns:a16="http://schemas.microsoft.com/office/drawing/2014/main" id="{CD2F1977-06B0-5415-364A-4E040D512564}"/>
              </a:ext>
            </a:extLst>
          </p:cNvPr>
          <p:cNvSpPr>
            <a:spLocks noGrp="1"/>
          </p:cNvSpPr>
          <p:nvPr>
            <p:ph type="title"/>
          </p:nvPr>
        </p:nvSpPr>
        <p:spPr>
          <a:xfrm>
            <a:off x="60652" y="859374"/>
            <a:ext cx="5981118" cy="1764633"/>
          </a:xfrm>
        </p:spPr>
        <p:txBody>
          <a:bodyPr vert="horz" lIns="91440" tIns="45720" rIns="91440" bIns="45720" rtlCol="0" anchor="t">
            <a:normAutofit fontScale="90000"/>
          </a:bodyPr>
          <a:lstStyle/>
          <a:p>
            <a:r>
              <a:rPr lang="en-US" sz="2800" b="1" dirty="0">
                <a:latin typeface="Arial" panose="020B0604020202020204" pitchFamily="34" charset="0"/>
                <a:cs typeface="Arial" panose="020B0604020202020204" pitchFamily="34" charset="0"/>
              </a:rPr>
              <a:t>Lietuvos </a:t>
            </a:r>
            <a:r>
              <a:rPr lang="en-US" sz="2800" b="1" dirty="0" err="1">
                <a:latin typeface="Arial" panose="020B0604020202020204" pitchFamily="34" charset="0"/>
                <a:cs typeface="Arial" panose="020B0604020202020204" pitchFamily="34" charset="0"/>
              </a:rPr>
              <a:t>Respublikos</a:t>
            </a:r>
            <a:r>
              <a:rPr lang="en-US" sz="2800" b="1" dirty="0">
                <a:latin typeface="Arial" panose="020B0604020202020204" pitchFamily="34" charset="0"/>
                <a:cs typeface="Arial" panose="020B0604020202020204" pitchFamily="34" charset="0"/>
              </a:rPr>
              <a:t> </a:t>
            </a:r>
            <a:r>
              <a:rPr lang="en-US" sz="2800" b="1" i="0" u="none" strike="noStrike" baseline="0" dirty="0" err="1">
                <a:latin typeface="Arial" panose="020B0604020202020204" pitchFamily="34" charset="0"/>
                <a:cs typeface="Arial" panose="020B0604020202020204" pitchFamily="34" charset="0"/>
              </a:rPr>
              <a:t>Vyriausybės</a:t>
            </a:r>
            <a:r>
              <a:rPr lang="en-US" sz="2800" b="1" i="0" u="none" strike="noStrike" baseline="0" dirty="0">
                <a:latin typeface="Arial" panose="020B0604020202020204" pitchFamily="34" charset="0"/>
                <a:cs typeface="Arial" panose="020B0604020202020204" pitchFamily="34" charset="0"/>
              </a:rPr>
              <a:t> 2025 m. </a:t>
            </a:r>
            <a:r>
              <a:rPr lang="en-US" sz="2800" b="1" i="0" u="none" strike="noStrike" baseline="0" dirty="0" err="1">
                <a:latin typeface="Arial" panose="020B0604020202020204" pitchFamily="34" charset="0"/>
                <a:cs typeface="Arial" panose="020B0604020202020204" pitchFamily="34" charset="0"/>
              </a:rPr>
              <a:t>vasario</a:t>
            </a:r>
            <a:r>
              <a:rPr lang="en-US" sz="2800" b="1" i="0" u="none" strike="noStrike" baseline="0" dirty="0">
                <a:latin typeface="Arial" panose="020B0604020202020204" pitchFamily="34" charset="0"/>
                <a:cs typeface="Arial" panose="020B0604020202020204" pitchFamily="34" charset="0"/>
              </a:rPr>
              <a:t> 19 d. </a:t>
            </a:r>
            <a:r>
              <a:rPr lang="en-US" sz="2800" b="1" i="0" u="none" strike="noStrike" baseline="0" dirty="0" err="1">
                <a:latin typeface="Arial" panose="020B0604020202020204" pitchFamily="34" charset="0"/>
                <a:cs typeface="Arial" panose="020B0604020202020204" pitchFamily="34" charset="0"/>
              </a:rPr>
              <a:t>nutarimas</a:t>
            </a:r>
            <a:r>
              <a:rPr lang="en-US" sz="2800" b="1" i="0" u="none" strike="noStrike" baseline="0" dirty="0">
                <a:latin typeface="Arial" panose="020B0604020202020204" pitchFamily="34" charset="0"/>
                <a:cs typeface="Arial" panose="020B0604020202020204" pitchFamily="34" charset="0"/>
              </a:rPr>
              <a:t> Nr. 92 „</a:t>
            </a:r>
            <a:r>
              <a:rPr lang="en-US" sz="2800" b="1" i="0" u="none" strike="noStrike" baseline="0" dirty="0" err="1">
                <a:latin typeface="Arial" panose="020B0604020202020204" pitchFamily="34" charset="0"/>
                <a:cs typeface="Arial" panose="020B0604020202020204" pitchFamily="34" charset="0"/>
              </a:rPr>
              <a:t>Dėl</a:t>
            </a:r>
            <a:r>
              <a:rPr lang="en-US" sz="2800" b="1" i="0" u="none" strike="noStrike" baseline="0" dirty="0">
                <a:latin typeface="Arial" panose="020B0604020202020204" pitchFamily="34" charset="0"/>
                <a:cs typeface="Arial" panose="020B0604020202020204" pitchFamily="34" charset="0"/>
              </a:rPr>
              <a:t> </a:t>
            </a:r>
            <a:r>
              <a:rPr lang="en-US" sz="2800" b="1" i="0" u="none" strike="noStrike" baseline="0" dirty="0" err="1">
                <a:latin typeface="Arial" panose="020B0604020202020204" pitchFamily="34" charset="0"/>
                <a:cs typeface="Arial" panose="020B0604020202020204" pitchFamily="34" charset="0"/>
              </a:rPr>
              <a:t>Perteklinių</a:t>
            </a:r>
            <a:r>
              <a:rPr lang="en-US" sz="2800" b="1" i="0" u="none" strike="noStrike" baseline="0" dirty="0">
                <a:latin typeface="Arial" panose="020B0604020202020204" pitchFamily="34" charset="0"/>
                <a:cs typeface="Arial" panose="020B0604020202020204" pitchFamily="34" charset="0"/>
              </a:rPr>
              <a:t> </a:t>
            </a:r>
            <a:r>
              <a:rPr lang="en-US" sz="2800" b="1" i="0" u="none" strike="noStrike" baseline="0" dirty="0" err="1">
                <a:latin typeface="Arial" panose="020B0604020202020204" pitchFamily="34" charset="0"/>
                <a:cs typeface="Arial" panose="020B0604020202020204" pitchFamily="34" charset="0"/>
              </a:rPr>
              <a:t>reikalavimų</a:t>
            </a:r>
            <a:r>
              <a:rPr lang="en-US" sz="2800" b="1" i="0" u="none" strike="noStrike" baseline="0" dirty="0">
                <a:latin typeface="Arial" panose="020B0604020202020204" pitchFamily="34" charset="0"/>
                <a:cs typeface="Arial" panose="020B0604020202020204" pitchFamily="34" charset="0"/>
              </a:rPr>
              <a:t> </a:t>
            </a:r>
            <a:r>
              <a:rPr lang="en-US" sz="2800" b="1" i="0" u="none" strike="noStrike" baseline="0" dirty="0" err="1">
                <a:latin typeface="Arial" panose="020B0604020202020204" pitchFamily="34" charset="0"/>
                <a:cs typeface="Arial" panose="020B0604020202020204" pitchFamily="34" charset="0"/>
              </a:rPr>
              <a:t>verslui</a:t>
            </a:r>
            <a:r>
              <a:rPr lang="en-US" sz="2800" b="1" i="0" u="none" strike="noStrike" baseline="0" dirty="0">
                <a:latin typeface="Arial" panose="020B0604020202020204" pitchFamily="34" charset="0"/>
                <a:cs typeface="Arial" panose="020B0604020202020204" pitchFamily="34" charset="0"/>
              </a:rPr>
              <a:t> </a:t>
            </a:r>
            <a:r>
              <a:rPr lang="en-US" sz="2800" b="1" i="0" u="none" strike="noStrike" baseline="0" dirty="0" err="1">
                <a:latin typeface="Arial" panose="020B0604020202020204" pitchFamily="34" charset="0"/>
                <a:cs typeface="Arial" panose="020B0604020202020204" pitchFamily="34" charset="0"/>
              </a:rPr>
              <a:t>šalinimo</a:t>
            </a:r>
            <a:r>
              <a:rPr lang="en-US" sz="2800" b="1" i="0" u="none" strike="noStrike" baseline="0" dirty="0">
                <a:latin typeface="Arial" panose="020B0604020202020204" pitchFamily="34" charset="0"/>
                <a:cs typeface="Arial" panose="020B0604020202020204" pitchFamily="34" charset="0"/>
              </a:rPr>
              <a:t> </a:t>
            </a:r>
            <a:r>
              <a:rPr lang="en-US" sz="2800" b="1" i="0" u="none" strike="noStrike" baseline="0" dirty="0" err="1">
                <a:latin typeface="Arial" panose="020B0604020202020204" pitchFamily="34" charset="0"/>
                <a:cs typeface="Arial" panose="020B0604020202020204" pitchFamily="34" charset="0"/>
              </a:rPr>
              <a:t>komisijos</a:t>
            </a:r>
            <a:r>
              <a:rPr lang="en-US" sz="2800" b="1" i="0" u="none" strike="noStrike" baseline="0" dirty="0">
                <a:latin typeface="Arial" panose="020B0604020202020204" pitchFamily="34" charset="0"/>
                <a:cs typeface="Arial" panose="020B0604020202020204" pitchFamily="34" charset="0"/>
              </a:rPr>
              <a:t> </a:t>
            </a:r>
            <a:r>
              <a:rPr lang="en-US" sz="2800" b="1" i="0" u="none" strike="noStrike" baseline="0" dirty="0" err="1">
                <a:latin typeface="Arial" panose="020B0604020202020204" pitchFamily="34" charset="0"/>
                <a:cs typeface="Arial" panose="020B0604020202020204" pitchFamily="34" charset="0"/>
              </a:rPr>
              <a:t>sudarymo</a:t>
            </a:r>
            <a:r>
              <a:rPr lang="en-US" sz="2800" b="1" i="0" u="none" strike="noStrike" baseline="0" dirty="0">
                <a:latin typeface="Arial" panose="020B0604020202020204" pitchFamily="34" charset="0"/>
                <a:cs typeface="Arial" panose="020B0604020202020204" pitchFamily="34" charset="0"/>
              </a:rPr>
              <a:t>“</a:t>
            </a:r>
            <a:endParaRPr lang="en-US" sz="2800" b="1" dirty="0">
              <a:latin typeface="Arial" panose="020B0604020202020204" pitchFamily="34" charset="0"/>
              <a:cs typeface="Arial" panose="020B0604020202020204" pitchFamily="34" charset="0"/>
            </a:endParaRPr>
          </a:p>
        </p:txBody>
      </p:sp>
      <p:pic>
        <p:nvPicPr>
          <p:cNvPr id="5" name="Paveikslėlis 4">
            <a:extLst>
              <a:ext uri="{FF2B5EF4-FFF2-40B4-BE49-F238E27FC236}">
                <a16:creationId xmlns:a16="http://schemas.microsoft.com/office/drawing/2014/main" id="{BC4E6747-29C0-25C5-FB0E-42D1285F89E9}"/>
              </a:ext>
            </a:extLst>
          </p:cNvPr>
          <p:cNvPicPr>
            <a:picLocks noChangeAspect="1"/>
          </p:cNvPicPr>
          <p:nvPr/>
        </p:nvPicPr>
        <p:blipFill>
          <a:blip r:embed="rId2">
            <a:extLst>
              <a:ext uri="{28A0092B-C50C-407E-A947-70E740481C1C}">
                <a14:useLocalDpi xmlns:a14="http://schemas.microsoft.com/office/drawing/2010/main" val="0"/>
              </a:ext>
            </a:extLst>
          </a:blip>
          <a:srcRect t="2598"/>
          <a:stretch/>
        </p:blipFill>
        <p:spPr>
          <a:xfrm>
            <a:off x="2" y="3264408"/>
            <a:ext cx="6102418" cy="3593592"/>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sp>
        <p:nvSpPr>
          <p:cNvPr id="3" name="TextBox 2">
            <a:extLst>
              <a:ext uri="{FF2B5EF4-FFF2-40B4-BE49-F238E27FC236}">
                <a16:creationId xmlns:a16="http://schemas.microsoft.com/office/drawing/2014/main" id="{798ED63C-1A02-8C87-DEB8-4162A9BBC78D}"/>
              </a:ext>
            </a:extLst>
          </p:cNvPr>
          <p:cNvSpPr txBox="1"/>
          <p:nvPr/>
        </p:nvSpPr>
        <p:spPr>
          <a:xfrm>
            <a:off x="5986622" y="218973"/>
            <a:ext cx="6102417" cy="6420050"/>
          </a:xfrm>
          <a:prstGeom prst="rect">
            <a:avLst/>
          </a:prstGeom>
        </p:spPr>
        <p:txBody>
          <a:bodyPr vert="horz" lIns="91440" tIns="45720" rIns="91440" bIns="45720" rtlCol="0" anchor="t">
            <a:noAutofit/>
          </a:bodyPr>
          <a:lstStyle/>
          <a:p>
            <a:pPr>
              <a:lnSpc>
                <a:spcPct val="90000"/>
              </a:lnSpc>
              <a:spcAft>
                <a:spcPts val="600"/>
              </a:spcAft>
            </a:pPr>
            <a:r>
              <a:rPr lang="en-US" b="1" dirty="0">
                <a:latin typeface="Arial" panose="020B0604020202020204" pitchFamily="34" charset="0"/>
                <a:cs typeface="Arial" panose="020B0604020202020204" pitchFamily="34" charset="0"/>
              </a:rPr>
              <a:t>SUDĖTIS:</a:t>
            </a:r>
          </a:p>
          <a:p>
            <a:pPr>
              <a:lnSpc>
                <a:spcPct val="90000"/>
              </a:lnSpc>
              <a:spcAft>
                <a:spcPts val="600"/>
              </a:spcAft>
            </a:pPr>
            <a:r>
              <a:rPr lang="en-US" b="1" dirty="0" err="1">
                <a:latin typeface="Arial" panose="020B0604020202020204" pitchFamily="34" charset="0"/>
                <a:cs typeface="Arial" panose="020B0604020202020204" pitchFamily="34" charset="0"/>
              </a:rPr>
              <a:t>Valstybės</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institucijos</a:t>
            </a:r>
            <a:r>
              <a:rPr lang="en-US" b="1"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Ministras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Pirmininkas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Komisijos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pirmininkas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aplinkos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ekonomikos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inovacijų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energetikos</a:t>
            </a:r>
            <a:r>
              <a:rPr lang="en-US"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finansų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socialinės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apsaugos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darbo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vidaus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reikalų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žemės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ūkio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ministrai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pakaitiniai</a:t>
            </a:r>
            <a:r>
              <a:rPr lang="en-US" dirty="0">
                <a:latin typeface="Arial" panose="020B0604020202020204" pitchFamily="34" charset="0"/>
                <a:cs typeface="Arial" panose="020B0604020202020204" pitchFamily="34" charset="0"/>
              </a:rPr>
              <a:t> – </a:t>
            </a:r>
            <a:r>
              <a:rPr lang="en-US" dirty="0" err="1">
                <a:latin typeface="Arial" panose="020B0604020202020204" pitchFamily="34" charset="0"/>
                <a:cs typeface="Arial" panose="020B0604020202020204" pitchFamily="34" charset="0"/>
              </a:rPr>
              <a:t>viceministrai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arba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kancleriai</a:t>
            </a:r>
            <a:r>
              <a:rPr lang="en-US" dirty="0">
                <a:latin typeface="Arial" panose="020B0604020202020204" pitchFamily="34" charset="0"/>
                <a:cs typeface="Arial" panose="020B0604020202020204" pitchFamily="34" charset="0"/>
              </a:rPr>
              <a:t>)</a:t>
            </a:r>
          </a:p>
          <a:p>
            <a:pPr>
              <a:lnSpc>
                <a:spcPct val="90000"/>
              </a:lnSpc>
              <a:spcAft>
                <a:spcPts val="600"/>
              </a:spcAft>
            </a:pPr>
            <a:endParaRPr lang="en-US" dirty="0">
              <a:latin typeface="Arial" panose="020B0604020202020204" pitchFamily="34" charset="0"/>
              <a:cs typeface="Arial" panose="020B0604020202020204" pitchFamily="34" charset="0"/>
            </a:endParaRPr>
          </a:p>
          <a:p>
            <a:pPr>
              <a:lnSpc>
                <a:spcPct val="90000"/>
              </a:lnSpc>
              <a:spcAft>
                <a:spcPts val="600"/>
              </a:spcAft>
            </a:pPr>
            <a:r>
              <a:rPr lang="en-US" b="1" dirty="0" err="1">
                <a:latin typeface="Arial" panose="020B0604020202020204" pitchFamily="34" charset="0"/>
                <a:cs typeface="Arial" panose="020B0604020202020204" pitchFamily="34" charset="0"/>
              </a:rPr>
              <a:t>Verslas</a:t>
            </a:r>
            <a:r>
              <a:rPr lang="en-US" b="1"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Lietuvos </a:t>
            </a:r>
            <a:r>
              <a:rPr lang="en-US" dirty="0" err="1">
                <a:latin typeface="Arial" panose="020B0604020202020204" pitchFamily="34" charset="0"/>
                <a:cs typeface="Arial" panose="020B0604020202020204" pitchFamily="34" charset="0"/>
              </a:rPr>
              <a:t>pramonininkų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konfederacijos</a:t>
            </a:r>
            <a:r>
              <a:rPr lang="en-US" dirty="0">
                <a:latin typeface="Arial" panose="020B0604020202020204" pitchFamily="34" charset="0"/>
                <a:cs typeface="Arial" panose="020B0604020202020204" pitchFamily="34" charset="0"/>
              </a:rPr>
              <a:t>, Lietuvos </a:t>
            </a:r>
            <a:r>
              <a:rPr lang="en-US" dirty="0" err="1">
                <a:latin typeface="Arial" panose="020B0604020202020204" pitchFamily="34" charset="0"/>
                <a:cs typeface="Arial" panose="020B0604020202020204" pitchFamily="34" charset="0"/>
              </a:rPr>
              <a:t>verslo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konfederacijos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asociacijos</a:t>
            </a:r>
            <a:r>
              <a:rPr lang="en-US" dirty="0">
                <a:latin typeface="Arial" panose="020B0604020202020204" pitchFamily="34" charset="0"/>
                <a:cs typeface="Arial" panose="020B0604020202020204" pitchFamily="34" charset="0"/>
              </a:rPr>
              <a:t> „Investors‘ Forum“, </a:t>
            </a:r>
            <a:r>
              <a:rPr lang="en-US" dirty="0" err="1">
                <a:latin typeface="Arial" panose="020B0604020202020204" pitchFamily="34" charset="0"/>
                <a:cs typeface="Arial" panose="020B0604020202020204" pitchFamily="34" charset="0"/>
              </a:rPr>
              <a:t>asociacijos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Infobalt</a:t>
            </a:r>
            <a:r>
              <a:rPr lang="en-US" dirty="0">
                <a:latin typeface="Arial" panose="020B0604020202020204" pitchFamily="34" charset="0"/>
                <a:cs typeface="Arial" panose="020B0604020202020204" pitchFamily="34" charset="0"/>
              </a:rPr>
              <a:t>“, Lietuvos </a:t>
            </a:r>
            <a:r>
              <a:rPr lang="en-US" dirty="0" err="1">
                <a:latin typeface="Arial" panose="020B0604020202020204" pitchFamily="34" charset="0"/>
                <a:cs typeface="Arial" panose="020B0604020202020204" pitchFamily="34" charset="0"/>
              </a:rPr>
              <a:t>prekybos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pramonės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amatų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rūmų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asociacijos</a:t>
            </a:r>
            <a:r>
              <a:rPr lang="en-US" dirty="0">
                <a:latin typeface="Arial" panose="020B0604020202020204" pitchFamily="34" charset="0"/>
                <a:cs typeface="Arial" panose="020B0604020202020204" pitchFamily="34" charset="0"/>
              </a:rPr>
              <a:t>, Lietuvos </a:t>
            </a:r>
            <a:r>
              <a:rPr lang="en-US" dirty="0" err="1">
                <a:latin typeface="Arial" panose="020B0604020202020204" pitchFamily="34" charset="0"/>
                <a:cs typeface="Arial" panose="020B0604020202020204" pitchFamily="34" charset="0"/>
              </a:rPr>
              <a:t>darbdavių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konfederacijos</a:t>
            </a:r>
            <a:r>
              <a:rPr lang="en-US" dirty="0">
                <a:latin typeface="Arial" panose="020B0604020202020204" pitchFamily="34" charset="0"/>
                <a:cs typeface="Arial" panose="020B0604020202020204" pitchFamily="34" charset="0"/>
              </a:rPr>
              <a:t>, Lietuvos </a:t>
            </a:r>
            <a:r>
              <a:rPr lang="en-US" dirty="0" err="1">
                <a:latin typeface="Arial" panose="020B0604020202020204" pitchFamily="34" charset="0"/>
                <a:cs typeface="Arial" panose="020B0604020202020204" pitchFamily="34" charset="0"/>
              </a:rPr>
              <a:t>smulkiojo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vidutinio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verslo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tarybos</a:t>
            </a:r>
            <a:r>
              <a:rPr lang="en-US" dirty="0">
                <a:latin typeface="Arial" panose="020B0604020202020204" pitchFamily="34" charset="0"/>
                <a:cs typeface="Arial" panose="020B0604020202020204" pitchFamily="34" charset="0"/>
              </a:rPr>
              <a:t>, Lietuvos </a:t>
            </a:r>
            <a:r>
              <a:rPr lang="en-US" dirty="0" err="1">
                <a:latin typeface="Arial" panose="020B0604020202020204" pitchFamily="34" charset="0"/>
                <a:cs typeface="Arial" panose="020B0604020202020204" pitchFamily="34" charset="0"/>
              </a:rPr>
              <a:t>savivaldybių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asociacijos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atstovai</a:t>
            </a:r>
            <a:endParaRPr lang="en-US" dirty="0">
              <a:latin typeface="Arial" panose="020B0604020202020204" pitchFamily="34" charset="0"/>
              <a:cs typeface="Arial" panose="020B0604020202020204" pitchFamily="34" charset="0"/>
            </a:endParaRPr>
          </a:p>
          <a:p>
            <a:pPr>
              <a:lnSpc>
                <a:spcPct val="90000"/>
              </a:lnSpc>
              <a:spcAft>
                <a:spcPts val="600"/>
              </a:spcAft>
            </a:pPr>
            <a:endParaRPr lang="en-US" dirty="0">
              <a:latin typeface="Arial" panose="020B0604020202020204" pitchFamily="34" charset="0"/>
              <a:cs typeface="Arial" panose="020B0604020202020204" pitchFamily="34" charset="0"/>
            </a:endParaRPr>
          </a:p>
          <a:p>
            <a:pPr>
              <a:lnSpc>
                <a:spcPct val="90000"/>
              </a:lnSpc>
              <a:spcAft>
                <a:spcPts val="600"/>
              </a:spcAft>
            </a:pPr>
            <a:r>
              <a:rPr lang="en-US" b="1" dirty="0" err="1">
                <a:latin typeface="Arial" panose="020B0604020202020204" pitchFamily="34" charset="0"/>
                <a:cs typeface="Arial" panose="020B0604020202020204" pitchFamily="34" charset="0"/>
              </a:rPr>
              <a:t>Ministerijoms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pavesta</a:t>
            </a:r>
            <a:r>
              <a:rPr lang="en-US" dirty="0">
                <a:latin typeface="Arial" panose="020B0604020202020204" pitchFamily="34" charset="0"/>
                <a:cs typeface="Arial" panose="020B0604020202020204" pitchFamily="34" charset="0"/>
              </a:rPr>
              <a:t>:</a:t>
            </a:r>
          </a:p>
          <a:p>
            <a:pPr marL="285750" indent="-228600">
              <a:lnSpc>
                <a:spcPct val="90000"/>
              </a:lnSpc>
              <a:spcAft>
                <a:spcPts val="600"/>
              </a:spcAft>
              <a:buFont typeface="Arial" panose="020B0604020202020204" pitchFamily="34" charset="0"/>
              <a:buChar char="•"/>
            </a:pPr>
            <a:r>
              <a:rPr lang="en-US" dirty="0" err="1">
                <a:latin typeface="Arial" panose="020B0604020202020204" pitchFamily="34" charset="0"/>
                <a:cs typeface="Arial" panose="020B0604020202020204" pitchFamily="34" charset="0"/>
              </a:rPr>
              <a:t>pasitelkus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valstybės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institucijų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įstaigų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verslo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vartotojų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organizacijų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atstovų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nepriklausomų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ekspertų</a:t>
            </a:r>
            <a:r>
              <a:rPr lang="en-US"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sudaryti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darbo</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grupes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verslui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reikalingų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sprendimų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bei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perteklinių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reikalavimų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šalinimo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klausimams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nagrinėti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būtinoms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priemonėms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parengti</a:t>
            </a:r>
            <a:endParaRPr lang="en-US" dirty="0">
              <a:latin typeface="Arial" panose="020B0604020202020204" pitchFamily="34" charset="0"/>
              <a:cs typeface="Arial" panose="020B0604020202020204" pitchFamily="34" charset="0"/>
            </a:endParaRPr>
          </a:p>
          <a:p>
            <a:pPr marL="285750" indent="-228600">
              <a:lnSpc>
                <a:spcPct val="90000"/>
              </a:lnSpc>
              <a:spcAft>
                <a:spcPts val="600"/>
              </a:spcAft>
              <a:buFont typeface="Arial" panose="020B0604020202020204" pitchFamily="34" charset="0"/>
              <a:buChar char="•"/>
            </a:pPr>
            <a:r>
              <a:rPr lang="en-US" dirty="0" err="1">
                <a:latin typeface="Arial" panose="020B0604020202020204" pitchFamily="34" charset="0"/>
                <a:cs typeface="Arial" panose="020B0604020202020204" pitchFamily="34" charset="0"/>
              </a:rPr>
              <a:t>priimti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būtinus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sprendimus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arba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parengti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nustatyta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tvarka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teikti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Vyriausybei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atitinkamų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teisės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aktų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turinčių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įtakos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verslo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sąlygoms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projektus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0792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2" name="Rectangle 12">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vadinimas 1">
            <a:extLst>
              <a:ext uri="{FF2B5EF4-FFF2-40B4-BE49-F238E27FC236}">
                <a16:creationId xmlns:a16="http://schemas.microsoft.com/office/drawing/2014/main" id="{771111D4-2246-007A-3D12-0CEF935C2777}"/>
              </a:ext>
            </a:extLst>
          </p:cNvPr>
          <p:cNvSpPr>
            <a:spLocks noGrp="1"/>
          </p:cNvSpPr>
          <p:nvPr>
            <p:ph type="title"/>
          </p:nvPr>
        </p:nvSpPr>
        <p:spPr>
          <a:xfrm>
            <a:off x="607452" y="330739"/>
            <a:ext cx="5196582" cy="1624520"/>
          </a:xfrm>
        </p:spPr>
        <p:txBody>
          <a:bodyPr vert="horz" lIns="91440" tIns="45720" rIns="91440" bIns="45720" rtlCol="0" anchor="ctr">
            <a:noAutofit/>
          </a:bodyPr>
          <a:lstStyle/>
          <a:p>
            <a:r>
              <a:rPr lang="en-US" sz="2000" dirty="0" err="1">
                <a:latin typeface="Arial" panose="020B0604020202020204" pitchFamily="34" charset="0"/>
                <a:cs typeface="Arial" panose="020B0604020202020204" pitchFamily="34" charset="0"/>
              </a:rPr>
              <a:t>Finansų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ministro</a:t>
            </a:r>
            <a:r>
              <a:rPr lang="en-US" sz="2000" dirty="0">
                <a:latin typeface="Arial" panose="020B0604020202020204" pitchFamily="34" charset="0"/>
                <a:cs typeface="Arial" panose="020B0604020202020204" pitchFamily="34" charset="0"/>
              </a:rPr>
              <a:t> </a:t>
            </a:r>
            <a:r>
              <a:rPr lang="en-US" sz="2000" dirty="0">
                <a:effectLst/>
                <a:latin typeface="Arial" panose="020B0604020202020204" pitchFamily="34" charset="0"/>
                <a:cs typeface="Arial" panose="020B0604020202020204" pitchFamily="34" charset="0"/>
              </a:rPr>
              <a:t>2025 m. </a:t>
            </a:r>
            <a:r>
              <a:rPr lang="en-US" sz="2000" dirty="0" err="1">
                <a:effectLst/>
                <a:latin typeface="Arial" panose="020B0604020202020204" pitchFamily="34" charset="0"/>
                <a:cs typeface="Arial" panose="020B0604020202020204" pitchFamily="34" charset="0"/>
              </a:rPr>
              <a:t>kovo</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mėn</a:t>
            </a:r>
            <a:r>
              <a:rPr lang="en-US" sz="2000" dirty="0">
                <a:effectLst/>
                <a:latin typeface="Arial" panose="020B0604020202020204" pitchFamily="34" charset="0"/>
                <a:cs typeface="Arial" panose="020B0604020202020204" pitchFamily="34" charset="0"/>
              </a:rPr>
              <a:t>. 10 d. </a:t>
            </a:r>
            <a:r>
              <a:rPr lang="en-US" sz="2000" dirty="0" err="1">
                <a:effectLst/>
                <a:latin typeface="Arial" panose="020B0604020202020204" pitchFamily="34" charset="0"/>
                <a:cs typeface="Arial" panose="020B0604020202020204" pitchFamily="34" charset="0"/>
              </a:rPr>
              <a:t>įsakymas</a:t>
            </a:r>
            <a:r>
              <a:rPr lang="en-US" sz="2000" dirty="0">
                <a:effectLst/>
                <a:latin typeface="Arial" panose="020B0604020202020204" pitchFamily="34" charset="0"/>
                <a:cs typeface="Arial" panose="020B0604020202020204" pitchFamily="34" charset="0"/>
              </a:rPr>
              <a:t> Nr. 1K-50 „</a:t>
            </a:r>
            <a:r>
              <a:rPr lang="en-US" sz="2000" dirty="0" err="1">
                <a:effectLst/>
                <a:latin typeface="Arial" panose="020B0604020202020204" pitchFamily="34" charset="0"/>
                <a:cs typeface="Arial" panose="020B0604020202020204" pitchFamily="34" charset="0"/>
              </a:rPr>
              <a:t>Dėl</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darbo</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grupės</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verslui</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reikalingų</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sprendimų</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bei</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perteklinių</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reikalavimų</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šalinimo</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klausimams</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nagrinėti</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ir</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būtinoms</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priemonėms</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parengti</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sudarymo</a:t>
            </a:r>
            <a:r>
              <a:rPr lang="en-US" sz="2000" dirty="0">
                <a:effectLst/>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8BAC4D35-CC8A-A325-2225-3E1BF394106A}"/>
              </a:ext>
            </a:extLst>
          </p:cNvPr>
          <p:cNvSpPr txBox="1"/>
          <p:nvPr/>
        </p:nvSpPr>
        <p:spPr>
          <a:xfrm>
            <a:off x="607452" y="2452701"/>
            <a:ext cx="4959874" cy="4238596"/>
          </a:xfrm>
          <a:prstGeom prst="rect">
            <a:avLst/>
          </a:prstGeom>
        </p:spPr>
        <p:txBody>
          <a:bodyPr vert="horz" lIns="91440" tIns="45720" rIns="91440" bIns="45720" rtlCol="0" anchor="ctr">
            <a:noAutofit/>
          </a:bodyPr>
          <a:lstStyle/>
          <a:p>
            <a:pPr>
              <a:lnSpc>
                <a:spcPct val="90000"/>
              </a:lnSpc>
              <a:spcAft>
                <a:spcPts val="600"/>
              </a:spcAft>
            </a:pPr>
            <a:r>
              <a:rPr lang="en-US" b="1" dirty="0">
                <a:latin typeface="Arial" panose="020B0604020202020204" pitchFamily="34" charset="0"/>
                <a:cs typeface="Arial" panose="020B0604020202020204" pitchFamily="34" charset="0"/>
              </a:rPr>
              <a:t>SUDĖTIS:</a:t>
            </a:r>
          </a:p>
          <a:p>
            <a:pPr>
              <a:lnSpc>
                <a:spcPct val="90000"/>
              </a:lnSpc>
              <a:spcAft>
                <a:spcPts val="600"/>
              </a:spcAft>
            </a:pPr>
            <a:r>
              <a:rPr lang="lt-LT" dirty="0">
                <a:latin typeface="Arial" panose="020B0604020202020204" pitchFamily="34" charset="0"/>
                <a:cs typeface="Arial" panose="020B0604020202020204" pitchFamily="34" charset="0"/>
              </a:rPr>
              <a:t>Finansų ministerija ir pavaldžios institucijos: </a:t>
            </a:r>
            <a:r>
              <a:rPr lang="en-US" dirty="0" err="1">
                <a:latin typeface="Arial" panose="020B0604020202020204" pitchFamily="34" charset="0"/>
                <a:cs typeface="Arial" panose="020B0604020202020204" pitchFamily="34" charset="0"/>
              </a:rPr>
              <a:t>Finansų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ministerijos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kancleris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Darbo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grupės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vadovas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Finansų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ministerijos</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Muitinės </a:t>
            </a:r>
            <a:r>
              <a:rPr lang="en-US" b="1" dirty="0" err="1">
                <a:latin typeface="Arial" panose="020B0604020202020204" pitchFamily="34" charset="0"/>
                <a:cs typeface="Arial" panose="020B0604020202020204" pitchFamily="34" charset="0"/>
              </a:rPr>
              <a:t>departamento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VšĮ</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Centrinės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projektų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valdymo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agentūros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Valstybinės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mokesčių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inspekcijos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atstovai</a:t>
            </a:r>
            <a:endParaRPr lang="en-US" dirty="0">
              <a:latin typeface="Arial" panose="020B0604020202020204" pitchFamily="34" charset="0"/>
              <a:cs typeface="Arial" panose="020B0604020202020204" pitchFamily="34" charset="0"/>
            </a:endParaRPr>
          </a:p>
          <a:p>
            <a:pPr>
              <a:lnSpc>
                <a:spcPct val="90000"/>
              </a:lnSpc>
              <a:spcAft>
                <a:spcPts val="600"/>
              </a:spcAft>
            </a:pPr>
            <a:endParaRPr lang="en-US" dirty="0">
              <a:latin typeface="Arial" panose="020B0604020202020204" pitchFamily="34" charset="0"/>
              <a:cs typeface="Arial" panose="020B0604020202020204" pitchFamily="34" charset="0"/>
            </a:endParaRPr>
          </a:p>
          <a:p>
            <a:pPr>
              <a:lnSpc>
                <a:spcPct val="90000"/>
              </a:lnSpc>
              <a:spcAft>
                <a:spcPts val="600"/>
              </a:spcAft>
            </a:pPr>
            <a:r>
              <a:rPr lang="en-US" b="1" i="0" u="none" strike="noStrike" baseline="0" dirty="0" err="1">
                <a:latin typeface="Arial" panose="020B0604020202020204" pitchFamily="34" charset="0"/>
                <a:cs typeface="Arial" panose="020B0604020202020204" pitchFamily="34" charset="0"/>
              </a:rPr>
              <a:t>Komisijos</a:t>
            </a:r>
            <a:r>
              <a:rPr lang="en-US" b="1" i="0" u="none" strike="noStrike" baseline="0" dirty="0">
                <a:latin typeface="Arial" panose="020B0604020202020204" pitchFamily="34" charset="0"/>
                <a:cs typeface="Arial" panose="020B0604020202020204" pitchFamily="34" charset="0"/>
              </a:rPr>
              <a:t> </a:t>
            </a:r>
            <a:r>
              <a:rPr lang="en-US" b="1" i="0" u="none" strike="noStrike" baseline="0" dirty="0" err="1">
                <a:latin typeface="Arial" panose="020B0604020202020204" pitchFamily="34" charset="0"/>
                <a:cs typeface="Arial" panose="020B0604020202020204" pitchFamily="34" charset="0"/>
              </a:rPr>
              <a:t>įpareigojimas</a:t>
            </a:r>
            <a:r>
              <a:rPr lang="en-US" b="1" i="0" u="none" strike="noStrike" baseline="0" dirty="0">
                <a:latin typeface="Arial" panose="020B0604020202020204" pitchFamily="34" charset="0"/>
                <a:cs typeface="Arial" panose="020B0604020202020204" pitchFamily="34" charset="0"/>
              </a:rPr>
              <a:t>:</a:t>
            </a:r>
            <a:r>
              <a:rPr lang="en-US" b="0" i="0" u="none" strike="noStrike" baseline="0" dirty="0">
                <a:latin typeface="Arial" panose="020B0604020202020204" pitchFamily="34" charset="0"/>
                <a:cs typeface="Arial" panose="020B0604020202020204" pitchFamily="34" charset="0"/>
              </a:rPr>
              <a:t> </a:t>
            </a:r>
            <a:r>
              <a:rPr lang="en-US" b="0" i="0" u="none" strike="noStrike" baseline="0" dirty="0" err="1">
                <a:latin typeface="Arial" panose="020B0604020202020204" pitchFamily="34" charset="0"/>
                <a:cs typeface="Arial" panose="020B0604020202020204" pitchFamily="34" charset="0"/>
              </a:rPr>
              <a:t>iki</a:t>
            </a:r>
            <a:r>
              <a:rPr lang="en-US" b="0" i="0" u="none" strike="noStrike" baseline="0" dirty="0">
                <a:latin typeface="Arial" panose="020B0604020202020204" pitchFamily="34" charset="0"/>
                <a:cs typeface="Arial" panose="020B0604020202020204" pitchFamily="34" charset="0"/>
              </a:rPr>
              <a:t> 2025 m. </a:t>
            </a:r>
            <a:r>
              <a:rPr lang="en-US" b="0" i="0" u="none" strike="noStrike" baseline="0" dirty="0" err="1">
                <a:latin typeface="Arial" panose="020B0604020202020204" pitchFamily="34" charset="0"/>
                <a:cs typeface="Arial" panose="020B0604020202020204" pitchFamily="34" charset="0"/>
              </a:rPr>
              <a:t>balandžio</a:t>
            </a:r>
            <a:r>
              <a:rPr lang="en-US" b="0" i="0" u="none" strike="noStrike" baseline="0" dirty="0">
                <a:latin typeface="Arial" panose="020B0604020202020204" pitchFamily="34" charset="0"/>
                <a:cs typeface="Arial" panose="020B0604020202020204" pitchFamily="34" charset="0"/>
              </a:rPr>
              <a:t> 1 d. </a:t>
            </a:r>
            <a:r>
              <a:rPr lang="en-US" b="0" i="0" u="none" strike="noStrike" baseline="0" dirty="0" err="1">
                <a:latin typeface="Arial" panose="020B0604020202020204" pitchFamily="34" charset="0"/>
                <a:cs typeface="Arial" panose="020B0604020202020204" pitchFamily="34" charset="0"/>
              </a:rPr>
              <a:t>kiekvienoje</a:t>
            </a:r>
            <a:r>
              <a:rPr lang="en-US" b="0" i="0" u="none" strike="noStrike" baseline="0" dirty="0">
                <a:latin typeface="Arial" panose="020B0604020202020204" pitchFamily="34" charset="0"/>
                <a:cs typeface="Arial" panose="020B0604020202020204" pitchFamily="34" charset="0"/>
              </a:rPr>
              <a:t> </a:t>
            </a:r>
            <a:r>
              <a:rPr lang="en-US" b="0" i="0" u="none" strike="noStrike" baseline="0" dirty="0" err="1">
                <a:latin typeface="Arial" panose="020B0604020202020204" pitchFamily="34" charset="0"/>
                <a:cs typeface="Arial" panose="020B0604020202020204" pitchFamily="34" charset="0"/>
              </a:rPr>
              <a:t>ministerijoje</a:t>
            </a:r>
            <a:r>
              <a:rPr lang="en-US" b="0" i="0" u="none" strike="noStrike" baseline="0" dirty="0">
                <a:latin typeface="Arial" panose="020B0604020202020204" pitchFamily="34" charset="0"/>
                <a:cs typeface="Arial" panose="020B0604020202020204" pitchFamily="34" charset="0"/>
              </a:rPr>
              <a:t> </a:t>
            </a:r>
            <a:r>
              <a:rPr lang="en-US" b="0" i="0" u="none" strike="noStrike" baseline="0" dirty="0" err="1">
                <a:latin typeface="Arial" panose="020B0604020202020204" pitchFamily="34" charset="0"/>
                <a:cs typeface="Arial" panose="020B0604020202020204" pitchFamily="34" charset="0"/>
              </a:rPr>
              <a:t>identifikuoti</a:t>
            </a:r>
            <a:r>
              <a:rPr lang="en-US" b="0" i="0" u="none" strike="noStrike" baseline="0" dirty="0">
                <a:latin typeface="Arial" panose="020B0604020202020204" pitchFamily="34" charset="0"/>
                <a:cs typeface="Arial" panose="020B0604020202020204" pitchFamily="34" charset="0"/>
              </a:rPr>
              <a:t> 2–4 </a:t>
            </a:r>
            <a:r>
              <a:rPr lang="en-US" b="0" i="0" u="none" strike="noStrike" baseline="0" dirty="0" err="1">
                <a:latin typeface="Arial" panose="020B0604020202020204" pitchFamily="34" charset="0"/>
                <a:cs typeface="Arial" panose="020B0604020202020204" pitchFamily="34" charset="0"/>
              </a:rPr>
              <a:t>didžiausius</a:t>
            </a:r>
            <a:r>
              <a:rPr lang="en-US" b="0" i="0" u="none" strike="noStrike" baseline="0" dirty="0">
                <a:latin typeface="Arial" panose="020B0604020202020204" pitchFamily="34" charset="0"/>
                <a:cs typeface="Arial" panose="020B0604020202020204" pitchFamily="34" charset="0"/>
              </a:rPr>
              <a:t> </a:t>
            </a:r>
            <a:r>
              <a:rPr lang="en-US" b="0" i="0" u="none" strike="noStrike" baseline="0" dirty="0" err="1">
                <a:latin typeface="Arial" panose="020B0604020202020204" pitchFamily="34" charset="0"/>
                <a:cs typeface="Arial" panose="020B0604020202020204" pitchFamily="34" charset="0"/>
              </a:rPr>
              <a:t>reguliavimo</a:t>
            </a:r>
            <a:r>
              <a:rPr lang="en-US" b="0" i="0" u="none" strike="noStrike" baseline="0" dirty="0">
                <a:latin typeface="Arial" panose="020B0604020202020204" pitchFamily="34" charset="0"/>
                <a:cs typeface="Arial" panose="020B0604020202020204" pitchFamily="34" charset="0"/>
              </a:rPr>
              <a:t> </a:t>
            </a:r>
            <a:r>
              <a:rPr lang="en-US" b="0" i="0" u="none" strike="noStrike" baseline="0" dirty="0" err="1">
                <a:latin typeface="Arial" panose="020B0604020202020204" pitchFamily="34" charset="0"/>
                <a:cs typeface="Arial" panose="020B0604020202020204" pitchFamily="34" charset="0"/>
              </a:rPr>
              <a:t>naštos</a:t>
            </a:r>
            <a:r>
              <a:rPr lang="en-US" b="0" i="0" u="none" strike="noStrike" baseline="0" dirty="0">
                <a:latin typeface="Arial" panose="020B0604020202020204" pitchFamily="34" charset="0"/>
                <a:cs typeface="Arial" panose="020B0604020202020204" pitchFamily="34" charset="0"/>
              </a:rPr>
              <a:t> </a:t>
            </a:r>
            <a:r>
              <a:rPr lang="en-US" b="0" i="0" u="none" strike="noStrike" baseline="0" dirty="0" err="1">
                <a:latin typeface="Arial" panose="020B0604020202020204" pitchFamily="34" charset="0"/>
                <a:cs typeface="Arial" panose="020B0604020202020204" pitchFamily="34" charset="0"/>
              </a:rPr>
              <a:t>šaltinius</a:t>
            </a:r>
            <a:r>
              <a:rPr lang="en-US" b="0" i="0" u="none" strike="noStrike" baseline="0" dirty="0">
                <a:latin typeface="Arial" panose="020B0604020202020204" pitchFamily="34" charset="0"/>
                <a:cs typeface="Arial" panose="020B0604020202020204" pitchFamily="34" charset="0"/>
              </a:rPr>
              <a:t> (</a:t>
            </a:r>
            <a:r>
              <a:rPr lang="en-US" b="0" i="0" u="none" strike="noStrike" baseline="0" dirty="0" err="1">
                <a:latin typeface="Arial" panose="020B0604020202020204" pitchFamily="34" charset="0"/>
                <a:cs typeface="Arial" panose="020B0604020202020204" pitchFamily="34" charset="0"/>
              </a:rPr>
              <a:t>įvertinus</a:t>
            </a:r>
            <a:r>
              <a:rPr lang="en-US" b="0" i="0" u="none" strike="noStrike" baseline="0" dirty="0">
                <a:latin typeface="Arial" panose="020B0604020202020204" pitchFamily="34" charset="0"/>
                <a:cs typeface="Arial" panose="020B0604020202020204" pitchFamily="34" charset="0"/>
              </a:rPr>
              <a:t> </a:t>
            </a:r>
            <a:r>
              <a:rPr lang="en-US" b="0" i="0" u="none" strike="noStrike" baseline="0" dirty="0" err="1">
                <a:latin typeface="Arial" panose="020B0604020202020204" pitchFamily="34" charset="0"/>
                <a:cs typeface="Arial" panose="020B0604020202020204" pitchFamily="34" charset="0"/>
              </a:rPr>
              <a:t>administracinę</a:t>
            </a:r>
            <a:r>
              <a:rPr lang="en-US" b="0" i="0" u="none" strike="noStrike" baseline="0" dirty="0">
                <a:latin typeface="Arial" panose="020B0604020202020204" pitchFamily="34" charset="0"/>
                <a:cs typeface="Arial" panose="020B0604020202020204" pitchFamily="34" charset="0"/>
              </a:rPr>
              <a:t> </a:t>
            </a:r>
            <a:r>
              <a:rPr lang="en-US" b="0" i="0" u="none" strike="noStrike" baseline="0" dirty="0" err="1">
                <a:latin typeface="Arial" panose="020B0604020202020204" pitchFamily="34" charset="0"/>
                <a:cs typeface="Arial" panose="020B0604020202020204" pitchFamily="34" charset="0"/>
              </a:rPr>
              <a:t>naštą</a:t>
            </a:r>
            <a:r>
              <a:rPr lang="en-US" b="0" i="0" u="none" strike="noStrike" baseline="0" dirty="0">
                <a:latin typeface="Arial" panose="020B0604020202020204" pitchFamily="34" charset="0"/>
                <a:cs typeface="Arial" panose="020B0604020202020204" pitchFamily="34" charset="0"/>
              </a:rPr>
              <a:t> </a:t>
            </a:r>
            <a:r>
              <a:rPr lang="en-US" b="0" i="0" u="none" strike="noStrike" baseline="0" dirty="0" err="1">
                <a:latin typeface="Arial" panose="020B0604020202020204" pitchFamily="34" charset="0"/>
                <a:cs typeface="Arial" panose="020B0604020202020204" pitchFamily="34" charset="0"/>
              </a:rPr>
              <a:t>ir</a:t>
            </a:r>
            <a:r>
              <a:rPr lang="en-US" b="0" i="0" u="none" strike="noStrike" baseline="0" dirty="0">
                <a:latin typeface="Arial" panose="020B0604020202020204" pitchFamily="34" charset="0"/>
                <a:cs typeface="Arial" panose="020B0604020202020204" pitchFamily="34" charset="0"/>
              </a:rPr>
              <a:t> </a:t>
            </a:r>
            <a:r>
              <a:rPr lang="en-US" b="0" i="0" u="none" strike="noStrike" baseline="0" dirty="0" err="1">
                <a:latin typeface="Arial" panose="020B0604020202020204" pitchFamily="34" charset="0"/>
                <a:cs typeface="Arial" panose="020B0604020202020204" pitchFamily="34" charset="0"/>
              </a:rPr>
              <a:t>prisitaikymo</a:t>
            </a:r>
            <a:r>
              <a:rPr lang="en-US" b="0" i="0" u="none" strike="noStrike" baseline="0" dirty="0">
                <a:latin typeface="Arial" panose="020B0604020202020204" pitchFamily="34" charset="0"/>
                <a:cs typeface="Arial" panose="020B0604020202020204" pitchFamily="34" charset="0"/>
              </a:rPr>
              <a:t> </a:t>
            </a:r>
            <a:r>
              <a:rPr lang="en-US" b="0" i="0" u="none" strike="noStrike" baseline="0" dirty="0" err="1">
                <a:latin typeface="Arial" panose="020B0604020202020204" pitchFamily="34" charset="0"/>
                <a:cs typeface="Arial" panose="020B0604020202020204" pitchFamily="34" charset="0"/>
              </a:rPr>
              <a:t>išlaidas</a:t>
            </a:r>
            <a:r>
              <a:rPr lang="en-US" b="0" i="0" u="none" strike="noStrike" baseline="0" dirty="0">
                <a:latin typeface="Arial" panose="020B0604020202020204" pitchFamily="34" charset="0"/>
                <a:cs typeface="Arial" panose="020B0604020202020204" pitchFamily="34" charset="0"/>
              </a:rPr>
              <a:t>) </a:t>
            </a:r>
            <a:r>
              <a:rPr lang="en-US" b="0" i="0" u="none" strike="noStrike" baseline="0" dirty="0" err="1">
                <a:latin typeface="Arial" panose="020B0604020202020204" pitchFamily="34" charset="0"/>
                <a:cs typeface="Arial" panose="020B0604020202020204" pitchFamily="34" charset="0"/>
              </a:rPr>
              <a:t>ir</a:t>
            </a:r>
            <a:r>
              <a:rPr lang="en-US" b="0" i="0" u="none" strike="noStrike" baseline="0" dirty="0">
                <a:latin typeface="Arial" panose="020B0604020202020204" pitchFamily="34" charset="0"/>
                <a:cs typeface="Arial" panose="020B0604020202020204" pitchFamily="34" charset="0"/>
              </a:rPr>
              <a:t> </a:t>
            </a:r>
            <a:r>
              <a:rPr lang="en-US" b="0" i="0" u="none" strike="noStrike" baseline="0" dirty="0" err="1">
                <a:latin typeface="Arial" panose="020B0604020202020204" pitchFamily="34" charset="0"/>
                <a:cs typeface="Arial" panose="020B0604020202020204" pitchFamily="34" charset="0"/>
              </a:rPr>
              <a:t>patvirtinti</a:t>
            </a:r>
            <a:r>
              <a:rPr lang="en-US" b="0" i="0" u="none" strike="noStrike" baseline="0" dirty="0">
                <a:latin typeface="Arial" panose="020B0604020202020204" pitchFamily="34" charset="0"/>
                <a:cs typeface="Arial" panose="020B0604020202020204" pitchFamily="34" charset="0"/>
              </a:rPr>
              <a:t> </a:t>
            </a:r>
            <a:r>
              <a:rPr lang="en-US" b="0" i="0" u="none" strike="noStrike" baseline="0" dirty="0" err="1">
                <a:latin typeface="Arial" panose="020B0604020202020204" pitchFamily="34" charset="0"/>
                <a:cs typeface="Arial" panose="020B0604020202020204" pitchFamily="34" charset="0"/>
              </a:rPr>
              <a:t>priemonių</a:t>
            </a:r>
            <a:r>
              <a:rPr lang="en-US" b="0" i="0" u="none" strike="noStrike" baseline="0" dirty="0">
                <a:latin typeface="Arial" panose="020B0604020202020204" pitchFamily="34" charset="0"/>
                <a:cs typeface="Arial" panose="020B0604020202020204" pitchFamily="34" charset="0"/>
              </a:rPr>
              <a:t>, </a:t>
            </a:r>
            <a:r>
              <a:rPr lang="en-US" b="0" i="0" u="none" strike="noStrike" baseline="0" dirty="0" err="1">
                <a:latin typeface="Arial" panose="020B0604020202020204" pitchFamily="34" charset="0"/>
                <a:cs typeface="Arial" panose="020B0604020202020204" pitchFamily="34" charset="0"/>
              </a:rPr>
              <a:t>mažinančių</a:t>
            </a:r>
            <a:r>
              <a:rPr lang="en-US" b="0" i="0" u="none" strike="noStrike" baseline="0" dirty="0">
                <a:latin typeface="Arial" panose="020B0604020202020204" pitchFamily="34" charset="0"/>
                <a:cs typeface="Arial" panose="020B0604020202020204" pitchFamily="34" charset="0"/>
              </a:rPr>
              <a:t> </a:t>
            </a:r>
            <a:r>
              <a:rPr lang="en-US" b="0" i="0" u="none" strike="noStrike" baseline="0" dirty="0" err="1">
                <a:latin typeface="Arial" panose="020B0604020202020204" pitchFamily="34" charset="0"/>
                <a:cs typeface="Arial" panose="020B0604020202020204" pitchFamily="34" charset="0"/>
              </a:rPr>
              <a:t>juose</a:t>
            </a:r>
            <a:r>
              <a:rPr lang="en-US" b="0" i="0" u="none" strike="noStrike" baseline="0" dirty="0">
                <a:latin typeface="Arial" panose="020B0604020202020204" pitchFamily="34" charset="0"/>
                <a:cs typeface="Arial" panose="020B0604020202020204" pitchFamily="34" charset="0"/>
              </a:rPr>
              <a:t> </a:t>
            </a:r>
            <a:r>
              <a:rPr lang="en-US" b="0" i="0" u="none" strike="noStrike" baseline="0" dirty="0" err="1">
                <a:latin typeface="Arial" panose="020B0604020202020204" pitchFamily="34" charset="0"/>
                <a:cs typeface="Arial" panose="020B0604020202020204" pitchFamily="34" charset="0"/>
              </a:rPr>
              <a:t>naštą</a:t>
            </a:r>
            <a:r>
              <a:rPr lang="en-US" b="0" i="0" u="none" strike="noStrike" baseline="0" dirty="0">
                <a:latin typeface="Arial" panose="020B0604020202020204" pitchFamily="34" charset="0"/>
                <a:cs typeface="Arial" panose="020B0604020202020204" pitchFamily="34" charset="0"/>
              </a:rPr>
              <a:t>, </a:t>
            </a:r>
            <a:r>
              <a:rPr lang="en-US" b="0" i="0" u="none" strike="noStrike" baseline="0" dirty="0" err="1">
                <a:latin typeface="Arial" panose="020B0604020202020204" pitchFamily="34" charset="0"/>
                <a:cs typeface="Arial" panose="020B0604020202020204" pitchFamily="34" charset="0"/>
              </a:rPr>
              <a:t>planą</a:t>
            </a:r>
            <a:r>
              <a:rPr lang="en-US" b="0" i="0" u="none" strike="noStrike" baseline="0" dirty="0">
                <a:latin typeface="Arial" panose="020B0604020202020204" pitchFamily="34" charset="0"/>
                <a:cs typeface="Arial" panose="020B0604020202020204" pitchFamily="34" charset="0"/>
              </a:rPr>
              <a:t>, </a:t>
            </a:r>
            <a:r>
              <a:rPr lang="en-US" b="0" i="0" u="none" strike="noStrike" baseline="0" dirty="0" err="1">
                <a:latin typeface="Arial" panose="020B0604020202020204" pitchFamily="34" charset="0"/>
                <a:cs typeface="Arial" panose="020B0604020202020204" pitchFamily="34" charset="0"/>
              </a:rPr>
              <a:t>siekiant</a:t>
            </a:r>
            <a:r>
              <a:rPr lang="en-US" b="0" i="0" u="none" strike="noStrike" baseline="0" dirty="0">
                <a:latin typeface="Arial" panose="020B0604020202020204" pitchFamily="34" charset="0"/>
                <a:cs typeface="Arial" panose="020B0604020202020204" pitchFamily="34" charset="0"/>
              </a:rPr>
              <a:t> </a:t>
            </a:r>
            <a:r>
              <a:rPr lang="en-US" b="0" i="0" u="none" strike="noStrike" baseline="0" dirty="0" err="1">
                <a:latin typeface="Arial" panose="020B0604020202020204" pitchFamily="34" charset="0"/>
                <a:cs typeface="Arial" panose="020B0604020202020204" pitchFamily="34" charset="0"/>
              </a:rPr>
              <a:t>iki</a:t>
            </a:r>
            <a:r>
              <a:rPr lang="en-US" b="0" i="0" u="none" strike="noStrike" baseline="0" dirty="0">
                <a:latin typeface="Arial" panose="020B0604020202020204" pitchFamily="34" charset="0"/>
                <a:cs typeface="Arial" panose="020B0604020202020204" pitchFamily="34" charset="0"/>
              </a:rPr>
              <a:t> 2025 m. </a:t>
            </a:r>
            <a:r>
              <a:rPr lang="en-US" b="0" i="0" u="none" strike="noStrike" baseline="0" dirty="0" err="1">
                <a:latin typeface="Arial" panose="020B0604020202020204" pitchFamily="34" charset="0"/>
                <a:cs typeface="Arial" panose="020B0604020202020204" pitchFamily="34" charset="0"/>
              </a:rPr>
              <a:t>pabaigos</a:t>
            </a:r>
            <a:r>
              <a:rPr lang="en-US" b="0" i="0" u="none" strike="noStrike" baseline="0" dirty="0">
                <a:latin typeface="Arial" panose="020B0604020202020204" pitchFamily="34" charset="0"/>
                <a:cs typeface="Arial" panose="020B0604020202020204" pitchFamily="34" charset="0"/>
              </a:rPr>
              <a:t> </a:t>
            </a:r>
            <a:r>
              <a:rPr lang="en-US" b="0" i="0" u="none" strike="noStrike" baseline="0" dirty="0" err="1">
                <a:latin typeface="Arial" panose="020B0604020202020204" pitchFamily="34" charset="0"/>
                <a:cs typeface="Arial" panose="020B0604020202020204" pitchFamily="34" charset="0"/>
              </a:rPr>
              <a:t>sumažinti</a:t>
            </a:r>
            <a:r>
              <a:rPr lang="en-US" b="0" i="0" u="none" strike="noStrike" baseline="0" dirty="0">
                <a:latin typeface="Arial" panose="020B0604020202020204" pitchFamily="34" charset="0"/>
                <a:cs typeface="Arial" panose="020B0604020202020204" pitchFamily="34" charset="0"/>
              </a:rPr>
              <a:t> </a:t>
            </a:r>
            <a:r>
              <a:rPr lang="en-US" b="0" i="0" u="none" strike="noStrike" baseline="0" dirty="0" err="1">
                <a:latin typeface="Arial" panose="020B0604020202020204" pitchFamily="34" charset="0"/>
                <a:cs typeface="Arial" panose="020B0604020202020204" pitchFamily="34" charset="0"/>
              </a:rPr>
              <a:t>naštą</a:t>
            </a:r>
            <a:r>
              <a:rPr lang="en-US" b="0" i="0" u="none" strike="noStrike" baseline="0" dirty="0">
                <a:latin typeface="Arial" panose="020B0604020202020204" pitchFamily="34" charset="0"/>
                <a:cs typeface="Arial" panose="020B0604020202020204" pitchFamily="34" charset="0"/>
              </a:rPr>
              <a:t> </a:t>
            </a:r>
            <a:r>
              <a:rPr lang="en-US" b="0" i="0" u="none" strike="noStrike" baseline="0" dirty="0" err="1">
                <a:latin typeface="Arial" panose="020B0604020202020204" pitchFamily="34" charset="0"/>
                <a:cs typeface="Arial" panose="020B0604020202020204" pitchFamily="34" charset="0"/>
              </a:rPr>
              <a:t>šiuose</a:t>
            </a:r>
            <a:r>
              <a:rPr lang="en-US" b="0" i="0" u="none" strike="noStrike" baseline="0" dirty="0">
                <a:latin typeface="Arial" panose="020B0604020202020204" pitchFamily="34" charset="0"/>
                <a:cs typeface="Arial" panose="020B0604020202020204" pitchFamily="34" charset="0"/>
              </a:rPr>
              <a:t> </a:t>
            </a:r>
            <a:r>
              <a:rPr lang="en-US" b="0" i="0" u="none" strike="noStrike" baseline="0" dirty="0" err="1">
                <a:latin typeface="Arial" panose="020B0604020202020204" pitchFamily="34" charset="0"/>
                <a:cs typeface="Arial" panose="020B0604020202020204" pitchFamily="34" charset="0"/>
              </a:rPr>
              <a:t>šaltiniuose</a:t>
            </a:r>
            <a:r>
              <a:rPr lang="en-US" b="0" i="0" u="none" strike="noStrike" baseline="0" dirty="0">
                <a:latin typeface="Arial" panose="020B0604020202020204" pitchFamily="34" charset="0"/>
                <a:cs typeface="Arial" panose="020B0604020202020204" pitchFamily="34" charset="0"/>
              </a:rPr>
              <a:t> ne </a:t>
            </a:r>
            <a:r>
              <a:rPr lang="en-US" b="0" i="0" u="none" strike="noStrike" baseline="0" dirty="0" err="1">
                <a:latin typeface="Arial" panose="020B0604020202020204" pitchFamily="34" charset="0"/>
                <a:cs typeface="Arial" panose="020B0604020202020204" pitchFamily="34" charset="0"/>
              </a:rPr>
              <a:t>mažiau</a:t>
            </a:r>
            <a:r>
              <a:rPr lang="en-US" b="0" i="0" u="none" strike="noStrike" baseline="0" dirty="0">
                <a:latin typeface="Arial" panose="020B0604020202020204" pitchFamily="34" charset="0"/>
                <a:cs typeface="Arial" panose="020B0604020202020204" pitchFamily="34" charset="0"/>
              </a:rPr>
              <a:t> </a:t>
            </a:r>
            <a:r>
              <a:rPr lang="en-US" b="0" i="0" u="none" strike="noStrike" baseline="0" dirty="0" err="1">
                <a:latin typeface="Arial" panose="020B0604020202020204" pitchFamily="34" charset="0"/>
                <a:cs typeface="Arial" panose="020B0604020202020204" pitchFamily="34" charset="0"/>
              </a:rPr>
              <a:t>kaip</a:t>
            </a:r>
            <a:r>
              <a:rPr lang="en-US" b="0" i="0" u="none" strike="noStrike" baseline="0" dirty="0">
                <a:latin typeface="Arial" panose="020B0604020202020204" pitchFamily="34" charset="0"/>
                <a:cs typeface="Arial" panose="020B0604020202020204" pitchFamily="34" charset="0"/>
              </a:rPr>
              <a:t> 30 proc.</a:t>
            </a:r>
            <a:endParaRPr lang="en-US" dirty="0">
              <a:latin typeface="Arial" panose="020B0604020202020204" pitchFamily="34" charset="0"/>
              <a:cs typeface="Arial" panose="020B0604020202020204" pitchFamily="34" charset="0"/>
            </a:endParaRPr>
          </a:p>
        </p:txBody>
      </p:sp>
      <p:pic>
        <p:nvPicPr>
          <p:cNvPr id="6" name="Paveikslėlis 5" descr="Paveikslėlis, kuriame yra tekstas, pastatas, paminklinė lenta, ženklas&#10;&#10;Dirbtinio intelekto sugeneruotas turinys gali būti neteisingas.">
            <a:extLst>
              <a:ext uri="{FF2B5EF4-FFF2-40B4-BE49-F238E27FC236}">
                <a16:creationId xmlns:a16="http://schemas.microsoft.com/office/drawing/2014/main" id="{8FE0C645-25F7-B29A-A7F3-E81127051760}"/>
              </a:ext>
            </a:extLst>
          </p:cNvPr>
          <p:cNvPicPr>
            <a:picLocks noChangeAspect="1"/>
          </p:cNvPicPr>
          <p:nvPr/>
        </p:nvPicPr>
        <p:blipFill>
          <a:blip r:embed="rId2">
            <a:extLst>
              <a:ext uri="{28A0092B-C50C-407E-A947-70E740481C1C}">
                <a14:useLocalDpi xmlns:a14="http://schemas.microsoft.com/office/drawing/2010/main" val="0"/>
              </a:ext>
            </a:extLst>
          </a:blip>
          <a:srcRect l="23170" r="23660" b="2"/>
          <a:stretch/>
        </p:blipFill>
        <p:spPr>
          <a:xfrm>
            <a:off x="6096000" y="1"/>
            <a:ext cx="6102825" cy="6858000"/>
          </a:xfrm>
          <a:prstGeom prst="rect">
            <a:avLst/>
          </a:prstGeom>
        </p:spPr>
      </p:pic>
    </p:spTree>
    <p:extLst>
      <p:ext uri="{BB962C8B-B14F-4D97-AF65-F5344CB8AC3E}">
        <p14:creationId xmlns:p14="http://schemas.microsoft.com/office/powerpoint/2010/main" val="3608013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EF93AC0-409E-27F2-1594-B79C8197E5D1}"/>
              </a:ext>
            </a:extLst>
          </p:cNvPr>
          <p:cNvSpPr>
            <a:spLocks noGrp="1"/>
          </p:cNvSpPr>
          <p:nvPr>
            <p:ph type="title"/>
          </p:nvPr>
        </p:nvSpPr>
        <p:spPr>
          <a:xfrm>
            <a:off x="838200" y="118237"/>
            <a:ext cx="10515600" cy="1023109"/>
          </a:xfrm>
        </p:spPr>
        <p:txBody>
          <a:bodyPr/>
          <a:lstStyle/>
          <a:p>
            <a:r>
              <a:rPr lang="lt-LT" dirty="0">
                <a:latin typeface="Arial" panose="020B0604020202020204" pitchFamily="34" charset="0"/>
                <a:cs typeface="Arial" panose="020B0604020202020204" pitchFamily="34" charset="0"/>
              </a:rPr>
              <a:t>MUITINĖS DEPARTAMENTO SIŪLYMAI</a:t>
            </a:r>
          </a:p>
        </p:txBody>
      </p:sp>
      <p:sp>
        <p:nvSpPr>
          <p:cNvPr id="3" name="TextBox 2">
            <a:extLst>
              <a:ext uri="{FF2B5EF4-FFF2-40B4-BE49-F238E27FC236}">
                <a16:creationId xmlns:a16="http://schemas.microsoft.com/office/drawing/2014/main" id="{EC51D8F8-6D1C-7996-35AF-661685C01FC9}"/>
              </a:ext>
            </a:extLst>
          </p:cNvPr>
          <p:cNvSpPr txBox="1"/>
          <p:nvPr/>
        </p:nvSpPr>
        <p:spPr>
          <a:xfrm>
            <a:off x="838200" y="1147447"/>
            <a:ext cx="10445496" cy="2862322"/>
          </a:xfrm>
          <a:prstGeom prst="rect">
            <a:avLst/>
          </a:prstGeom>
          <a:noFill/>
        </p:spPr>
        <p:txBody>
          <a:bodyPr wrap="square" rtlCol="0">
            <a:spAutoFit/>
          </a:bodyPr>
          <a:lstStyle/>
          <a:p>
            <a:r>
              <a:rPr lang="lt-LT" sz="1800" b="1" i="1" dirty="0">
                <a:effectLst/>
                <a:latin typeface="Arial" panose="020B0604020202020204" pitchFamily="34" charset="0"/>
                <a:ea typeface="Times New Roman" panose="02020603050405020304" pitchFamily="18" charset="0"/>
                <a:cs typeface="Arial" panose="020B0604020202020204" pitchFamily="34" charset="0"/>
              </a:rPr>
              <a:t>ES muitinės vieno langelio aplinkos kūrimo pirmo etapo įgyvendinimas:</a:t>
            </a:r>
          </a:p>
          <a:p>
            <a:pPr marL="285750" indent="-285750">
              <a:buFont typeface="Arial" panose="020B0604020202020204" pitchFamily="34" charset="0"/>
              <a:buChar char="•"/>
            </a:pPr>
            <a:r>
              <a:rPr lang="lt-LT" sz="1800" dirty="0">
                <a:effectLst/>
                <a:latin typeface="Arial" panose="020B0604020202020204" pitchFamily="34" charset="0"/>
                <a:ea typeface="Times New Roman" panose="02020603050405020304" pitchFamily="18" charset="0"/>
                <a:cs typeface="Arial" panose="020B0604020202020204" pitchFamily="34" charset="0"/>
              </a:rPr>
              <a:t>Lietuvos Respublikos Vyriausybės 2025 m. kovo 26 d. nutarimas Nr. 167 ir su juo susiję teisės aktai</a:t>
            </a:r>
          </a:p>
          <a:p>
            <a:pPr marL="285750" indent="-285750">
              <a:buFont typeface="Arial" panose="020B0604020202020204" pitchFamily="34" charset="0"/>
              <a:buChar char="•"/>
            </a:pPr>
            <a:r>
              <a:rPr lang="lt-LT" sz="1800" dirty="0">
                <a:effectLst/>
                <a:latin typeface="Arial" panose="020B0604020202020204" pitchFamily="34" charset="0"/>
                <a:ea typeface="Times New Roman" panose="02020603050405020304" pitchFamily="18" charset="0"/>
                <a:cs typeface="Arial" panose="020B0604020202020204" pitchFamily="34" charset="0"/>
              </a:rPr>
              <a:t>ES ne muitinės sistemų ir Lietuvos nacionalinės muitinės vieno langelio aplinkos sąveikavimo priemonių įgyvendinimo planas</a:t>
            </a:r>
          </a:p>
          <a:p>
            <a:pPr marL="285750" indent="-285750">
              <a:buFont typeface="Arial" panose="020B0604020202020204" pitchFamily="34" charset="0"/>
              <a:buChar char="•"/>
            </a:pPr>
            <a:r>
              <a:rPr lang="lt-LT" sz="1800" dirty="0">
                <a:effectLst/>
                <a:latin typeface="Arial" panose="020B0604020202020204" pitchFamily="34" charset="0"/>
                <a:ea typeface="Times New Roman" panose="02020603050405020304" pitchFamily="18" charset="0"/>
                <a:cs typeface="Arial" panose="020B0604020202020204" pitchFamily="34" charset="0"/>
              </a:rPr>
              <a:t>pradedami vykdyti duomenų mainai tarp ES ne muitinės sistemų ir muitinės informacinių sistemų (</a:t>
            </a:r>
            <a:r>
              <a:rPr lang="lt-LT" sz="1800" dirty="0" err="1">
                <a:effectLst/>
                <a:latin typeface="Arial" panose="020B0604020202020204" pitchFamily="34" charset="0"/>
                <a:ea typeface="Times New Roman" panose="02020603050405020304" pitchFamily="18" charset="0"/>
                <a:cs typeface="Arial" panose="020B0604020202020204" pitchFamily="34" charset="0"/>
              </a:rPr>
              <a:t>iMDAS</a:t>
            </a:r>
            <a:r>
              <a:rPr lang="lt-LT" sz="1800" dirty="0">
                <a:effectLst/>
                <a:latin typeface="Arial" panose="020B0604020202020204" pitchFamily="34" charset="0"/>
                <a:ea typeface="Times New Roman" panose="02020603050405020304" pitchFamily="18" charset="0"/>
                <a:cs typeface="Arial" panose="020B0604020202020204" pitchFamily="34" charset="0"/>
              </a:rPr>
              <a:t> ir NTKS) per ES elektroninę muitinės vieno langelio sertifikatų mainų sistemą (ES CSW-CERTEX), kurie sudarys sąlygas muitinei, kuriai pateiktoje muitinės deklaracijoje nurodyti tam tikrų sertifikatų registracijos duomenys, savarankiškai susipažinti su tokiais sertifikatais. Todėl nebebus reikalaujama jų pateikti muitinei (t. y., tokio reikalavimo bus atsisakyta kaip perteklinio)</a:t>
            </a:r>
            <a:endParaRPr lang="lt-LT"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10AC974-120B-FDEA-6F90-CA83C45D5E51}"/>
              </a:ext>
            </a:extLst>
          </p:cNvPr>
          <p:cNvSpPr txBox="1"/>
          <p:nvPr/>
        </p:nvSpPr>
        <p:spPr>
          <a:xfrm>
            <a:off x="996696" y="4078224"/>
            <a:ext cx="10357104" cy="2308324"/>
          </a:xfrm>
          <a:prstGeom prst="rect">
            <a:avLst/>
          </a:prstGeom>
          <a:noFill/>
        </p:spPr>
        <p:txBody>
          <a:bodyPr wrap="square" rtlCol="0">
            <a:spAutoFit/>
          </a:bodyPr>
          <a:lstStyle/>
          <a:p>
            <a:r>
              <a:rPr lang="lt-LT" sz="1800" b="1" i="1" dirty="0">
                <a:effectLst/>
                <a:latin typeface="Arial" panose="020B0604020202020204" pitchFamily="34" charset="0"/>
                <a:ea typeface="Times New Roman" panose="02020603050405020304" pitchFamily="18" charset="0"/>
                <a:cs typeface="Arial" panose="020B0604020202020204" pitchFamily="34" charset="0"/>
              </a:rPr>
              <a:t>Asmenims taikomų reikalavimų, susijusių su jų eksploatuojamų objektų infrastruktūra, peržiūra ir liberalizavimas:</a:t>
            </a:r>
          </a:p>
          <a:p>
            <a:pPr marL="285750" indent="-285750">
              <a:buFont typeface="Arial" panose="020B0604020202020204" pitchFamily="34" charset="0"/>
              <a:buChar char="•"/>
            </a:pPr>
            <a:r>
              <a:rPr lang="lt-LT" sz="1800" dirty="0">
                <a:effectLst/>
                <a:latin typeface="Arial" panose="020B0604020202020204" pitchFamily="34" charset="0"/>
                <a:ea typeface="Times New Roman" panose="02020603050405020304" pitchFamily="18" charset="0"/>
                <a:cs typeface="Arial" panose="020B0604020202020204" pitchFamily="34" charset="0"/>
              </a:rPr>
              <a:t>Tokie reikalavimai nustatyti MD generalinio direktoriaus 2017 m. kovo 27 d. įsakymu Nr. 1B-244 „Dėl Muitinės postų steigimo, pertvarkymo, veiklos laikino sustabdymo ir likvidavimo taisyklių ir Reikalavimų muitinės postų ir kitų prekių pateikimo vietų infrastruktūrai patvirtinimo“ ir kai kuriais kitais MD generalinio direktoriaus įsakymais</a:t>
            </a:r>
          </a:p>
          <a:p>
            <a:pPr marL="285750" indent="-285750">
              <a:buFont typeface="Arial" panose="020B0604020202020204" pitchFamily="34" charset="0"/>
              <a:buChar char="•"/>
            </a:pPr>
            <a:r>
              <a:rPr lang="lt-LT" dirty="0">
                <a:latin typeface="Arial" panose="020B0604020202020204" pitchFamily="34" charset="0"/>
                <a:ea typeface="Times New Roman" panose="02020603050405020304" pitchFamily="18" charset="0"/>
                <a:cs typeface="Arial" panose="020B0604020202020204" pitchFamily="34" charset="0"/>
              </a:rPr>
              <a:t>v</a:t>
            </a:r>
            <a:r>
              <a:rPr lang="lt-LT" sz="1800" dirty="0">
                <a:effectLst/>
                <a:latin typeface="Arial" panose="020B0604020202020204" pitchFamily="34" charset="0"/>
                <a:ea typeface="Times New Roman" panose="02020603050405020304" pitchFamily="18" charset="0"/>
                <a:cs typeface="Arial" panose="020B0604020202020204" pitchFamily="34" charset="0"/>
              </a:rPr>
              <a:t>erslo subjektai ne kartą kėlė klausimus dėl tokių reikalavimų pagrįstumo, nes prekės nebūtinai turi būti tikrinamos jų pateikimo vietoje, būtinybės investuoti, kad šie reikalavimai būtų įvykdyti</a:t>
            </a:r>
            <a:endParaRPr lang="lt-L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6610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aveikslėlis 2" descr="Paveikslėlis, kuriame yra naktis, tamsa, Šriftas, šviestuvas&#10;&#10;Dirbtinio intelekto sugeneruotas turinys gali būti neteisingas.">
            <a:extLst>
              <a:ext uri="{FF2B5EF4-FFF2-40B4-BE49-F238E27FC236}">
                <a16:creationId xmlns:a16="http://schemas.microsoft.com/office/drawing/2014/main" id="{B26E06F0-105E-7674-1CEC-7BD57217A3C7}"/>
              </a:ext>
            </a:extLst>
          </p:cNvPr>
          <p:cNvPicPr>
            <a:picLocks noChangeAspect="1"/>
          </p:cNvPicPr>
          <p:nvPr/>
        </p:nvPicPr>
        <p:blipFill>
          <a:blip r:embed="rId2">
            <a:extLst>
              <a:ext uri="{28A0092B-C50C-407E-A947-70E740481C1C}">
                <a14:useLocalDpi xmlns:a14="http://schemas.microsoft.com/office/drawing/2010/main" val="0"/>
              </a:ext>
            </a:extLst>
          </a:blip>
          <a:srcRect l="16105" r="15740"/>
          <a:stretch/>
        </p:blipFill>
        <p:spPr>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17" name="Group 7">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9" name="Freeform: Shape 8">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8" name="Group 9">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1" name="Group 10">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5" name="Freeform: Shape 14">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9" name="Group 11">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3">
                  <a:alphaModFix amt="57000"/>
                </a:blip>
                <a:tile tx="0" ty="0" sx="100000" sy="100000" flip="none" algn="tl"/>
              </a:blipFill>
              <a:effectLst/>
            </p:grpSpPr>
            <p:sp>
              <p:nvSpPr>
                <p:cNvPr id="13" name="Freeform: Shape 12">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3">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Tree>
    <p:extLst>
      <p:ext uri="{BB962C8B-B14F-4D97-AF65-F5344CB8AC3E}">
        <p14:creationId xmlns:p14="http://schemas.microsoft.com/office/powerpoint/2010/main" val="1450987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4613B4A9-1C7C-4729-A016-AB42D39794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aveikslėlis 4" descr="Paveikslėlis, kuriame yra lauko, pastatas, dangus, Miesto zona&#10;&#10;Dirbtinio intelekto sugeneruotas turinys gali būti neteisingas.">
            <a:extLst>
              <a:ext uri="{FF2B5EF4-FFF2-40B4-BE49-F238E27FC236}">
                <a16:creationId xmlns:a16="http://schemas.microsoft.com/office/drawing/2014/main" id="{545D500F-ABC3-52A1-C7AD-4689F7826D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0"/>
            <a:ext cx="12192000" cy="6858000"/>
          </a:xfrm>
          <a:prstGeom prst="rect">
            <a:avLst/>
          </a:prstGeom>
        </p:spPr>
      </p:pic>
      <p:sp>
        <p:nvSpPr>
          <p:cNvPr id="6" name="TextBox 5">
            <a:extLst>
              <a:ext uri="{FF2B5EF4-FFF2-40B4-BE49-F238E27FC236}">
                <a16:creationId xmlns:a16="http://schemas.microsoft.com/office/drawing/2014/main" id="{AFDABDA3-ED11-2CF9-947E-655F59D1AD9E}"/>
              </a:ext>
            </a:extLst>
          </p:cNvPr>
          <p:cNvSpPr txBox="1"/>
          <p:nvPr/>
        </p:nvSpPr>
        <p:spPr>
          <a:xfrm rot="1232105">
            <a:off x="7914853" y="4464984"/>
            <a:ext cx="6341605" cy="2400657"/>
          </a:xfrm>
          <a:prstGeom prst="rect">
            <a:avLst/>
          </a:prstGeom>
          <a:noFill/>
        </p:spPr>
        <p:txBody>
          <a:bodyPr wrap="square" rtlCol="0">
            <a:spAutoFit/>
          </a:bodyPr>
          <a:lstStyle/>
          <a:p>
            <a:r>
              <a:rPr lang="lt-LT" sz="15000" dirty="0">
                <a:solidFill>
                  <a:schemeClr val="bg1"/>
                </a:solidFill>
                <a:latin typeface="Jokerman" panose="04090605060D06020702" pitchFamily="82" charset="0"/>
              </a:rPr>
              <a:t>Ačiū</a:t>
            </a:r>
          </a:p>
        </p:txBody>
      </p:sp>
    </p:spTree>
    <p:extLst>
      <p:ext uri="{BB962C8B-B14F-4D97-AF65-F5344CB8AC3E}">
        <p14:creationId xmlns:p14="http://schemas.microsoft.com/office/powerpoint/2010/main" val="4001112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0D3BA8-8340-1E4B-E1BE-5C5189942D50}"/>
              </a:ext>
            </a:extLst>
          </p:cNvPr>
          <p:cNvPicPr>
            <a:picLocks noChangeAspect="1"/>
          </p:cNvPicPr>
          <p:nvPr/>
        </p:nvPicPr>
        <p:blipFill>
          <a:blip r:embed="rId3"/>
          <a:stretch>
            <a:fillRect/>
          </a:stretch>
        </p:blipFill>
        <p:spPr>
          <a:xfrm>
            <a:off x="0" y="-10634"/>
            <a:ext cx="12192000" cy="6868633"/>
          </a:xfrm>
          <a:prstGeom prst="rect">
            <a:avLst/>
          </a:prstGeom>
        </p:spPr>
      </p:pic>
      <p:pic>
        <p:nvPicPr>
          <p:cNvPr id="3" name="Picture 2" descr="Logo&#10;&#10;Description automatically generated">
            <a:extLst>
              <a:ext uri="{FF2B5EF4-FFF2-40B4-BE49-F238E27FC236}">
                <a16:creationId xmlns:a16="http://schemas.microsoft.com/office/drawing/2014/main" id="{71722A01-1DFD-A7C1-D6B2-85531B10A5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7522" y="1143298"/>
            <a:ext cx="4536956" cy="4560767"/>
          </a:xfrm>
          <a:prstGeom prst="rect">
            <a:avLst/>
          </a:prstGeom>
        </p:spPr>
      </p:pic>
    </p:spTree>
    <p:extLst>
      <p:ext uri="{BB962C8B-B14F-4D97-AF65-F5344CB8AC3E}">
        <p14:creationId xmlns:p14="http://schemas.microsoft.com/office/powerpoint/2010/main" val="4800338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3606</TotalTime>
  <Words>532</Words>
  <Application>Microsoft Office PowerPoint</Application>
  <PresentationFormat>Plačiaekranė</PresentationFormat>
  <Paragraphs>34</Paragraphs>
  <Slides>8</Slides>
  <Notes>4</Notes>
  <HiddenSlides>0</HiddenSlides>
  <MMClips>0</MMClips>
  <ScaleCrop>false</ScaleCrop>
  <HeadingPairs>
    <vt:vector size="6" baseType="variant">
      <vt:variant>
        <vt:lpstr>Naudojami šriftai</vt:lpstr>
      </vt:variant>
      <vt:variant>
        <vt:i4>4</vt:i4>
      </vt:variant>
      <vt:variant>
        <vt:lpstr>Tema</vt:lpstr>
      </vt:variant>
      <vt:variant>
        <vt:i4>1</vt:i4>
      </vt:variant>
      <vt:variant>
        <vt:lpstr>Skaidrių pavadinimai</vt:lpstr>
      </vt:variant>
      <vt:variant>
        <vt:i4>8</vt:i4>
      </vt:variant>
    </vt:vector>
  </HeadingPairs>
  <TitlesOfParts>
    <vt:vector size="13" baseType="lpstr">
      <vt:lpstr>Arial</vt:lpstr>
      <vt:lpstr>Calibri</vt:lpstr>
      <vt:lpstr>Calibri Light</vt:lpstr>
      <vt:lpstr>Jokerman</vt:lpstr>
      <vt:lpstr>Office Theme</vt:lpstr>
      <vt:lpstr>„PowerPoint“ pateiktis</vt:lpstr>
      <vt:lpstr>„PowerPoint“ pateiktis</vt:lpstr>
      <vt:lpstr>Lietuvos Respublikos Vyriausybės 2025 m. vasario 19 d. nutarimas Nr. 92 „Dėl Perteklinių reikalavimų verslui šalinimo komisijos sudarymo“</vt:lpstr>
      <vt:lpstr>Finansų ministro 2025 m. kovo mėn. 10 d. įsakymas Nr. 1K-50 „Dėl darbo grupės verslui reikalingų sprendimų bei perteklinių reikalavimų šalinimo klausimams nagrinėti ir būtinoms priemonėms parengti sudarymo“</vt:lpstr>
      <vt:lpstr>MUITINĖS DEPARTAMENTO SIŪLYMAI</vt:lpstr>
      <vt:lpstr>„PowerPoint“ pateiktis</vt:lpstr>
      <vt:lpstr>„PowerPoint“ pateiktis</vt:lpstr>
      <vt:lpstr>„PowerPoint“ pateiktis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Evelina Pagounis</dc:creator>
  <cp:lastModifiedBy>Šarūnas Avižienis</cp:lastModifiedBy>
  <cp:revision>11</cp:revision>
  <dcterms:created xsi:type="dcterms:W3CDTF">2023-01-10T10:44:58Z</dcterms:created>
  <dcterms:modified xsi:type="dcterms:W3CDTF">2025-04-07T13:00:37Z</dcterms:modified>
</cp:coreProperties>
</file>