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BF_B007B44D.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4" r:id="rId1"/>
  </p:sldMasterIdLst>
  <p:notesMasterIdLst>
    <p:notesMasterId r:id="rId29"/>
  </p:notesMasterIdLst>
  <p:handoutMasterIdLst>
    <p:handoutMasterId r:id="rId30"/>
  </p:handoutMasterIdLst>
  <p:sldIdLst>
    <p:sldId id="699" r:id="rId2"/>
    <p:sldId id="711" r:id="rId3"/>
    <p:sldId id="712" r:id="rId4"/>
    <p:sldId id="695" r:id="rId5"/>
    <p:sldId id="696" r:id="rId6"/>
    <p:sldId id="698" r:id="rId7"/>
    <p:sldId id="694" r:id="rId8"/>
    <p:sldId id="709" r:id="rId9"/>
    <p:sldId id="700" r:id="rId10"/>
    <p:sldId id="703" r:id="rId11"/>
    <p:sldId id="701" r:id="rId12"/>
    <p:sldId id="702" r:id="rId13"/>
    <p:sldId id="708" r:id="rId14"/>
    <p:sldId id="277" r:id="rId15"/>
    <p:sldId id="693" r:id="rId16"/>
    <p:sldId id="707" r:id="rId17"/>
    <p:sldId id="688" r:id="rId18"/>
    <p:sldId id="689" r:id="rId19"/>
    <p:sldId id="680" r:id="rId20"/>
    <p:sldId id="679" r:id="rId21"/>
    <p:sldId id="681" r:id="rId22"/>
    <p:sldId id="682" r:id="rId23"/>
    <p:sldId id="684" r:id="rId24"/>
    <p:sldId id="683" r:id="rId25"/>
    <p:sldId id="685" r:id="rId26"/>
    <p:sldId id="691" r:id="rId27"/>
    <p:sldId id="259" r:id="rId28"/>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A50535-EF9E-451D-AED9-D81D80A808B4}">
          <p14:sldIdLst>
            <p14:sldId id="699"/>
            <p14:sldId id="711"/>
            <p14:sldId id="712"/>
            <p14:sldId id="695"/>
            <p14:sldId id="696"/>
            <p14:sldId id="698"/>
            <p14:sldId id="694"/>
            <p14:sldId id="709"/>
            <p14:sldId id="700"/>
            <p14:sldId id="703"/>
            <p14:sldId id="701"/>
            <p14:sldId id="702"/>
            <p14:sldId id="708"/>
            <p14:sldId id="277"/>
            <p14:sldId id="693"/>
            <p14:sldId id="707"/>
            <p14:sldId id="688"/>
            <p14:sldId id="689"/>
            <p14:sldId id="680"/>
            <p14:sldId id="679"/>
            <p14:sldId id="681"/>
            <p14:sldId id="682"/>
            <p14:sldId id="684"/>
            <p14:sldId id="683"/>
            <p14:sldId id="685"/>
            <p14:sldId id="691"/>
            <p14:sldId id="2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108DF4-7C74-024C-E0C6-A79091C48D26}" name="Vitalis Vareikis" initials="VV" userId="S::MD0029@lrmuitine.lt::99f05f01-0d91-4ff2-9e5c-edb1f32a2d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garita" initials="M" lastIdx="0" clrIdx="0">
    <p:extLst>
      <p:ext uri="{19B8F6BF-5375-455C-9EA6-DF929625EA0E}">
        <p15:presenceInfo xmlns:p15="http://schemas.microsoft.com/office/powerpoint/2012/main" userId="Margari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6"/>
    <a:srgbClr val="008BC1"/>
    <a:srgbClr val="FFCC00"/>
    <a:srgbClr val="FF7D25"/>
    <a:srgbClr val="FF6600"/>
    <a:srgbClr val="009900"/>
    <a:srgbClr val="000000"/>
    <a:srgbClr val="DDEAF3"/>
    <a:srgbClr val="64A0C8"/>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86ED47-F079-4141-B7B5-36F3D5612572}" v="1" dt="2025-04-08T06:43:32.495"/>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6494" autoAdjust="0"/>
  </p:normalViewPr>
  <p:slideViewPr>
    <p:cSldViewPr>
      <p:cViewPr varScale="1">
        <p:scale>
          <a:sx n="103" d="100"/>
          <a:sy n="103" d="100"/>
        </p:scale>
        <p:origin x="840"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talis Vareikis" userId="99f05f01-0d91-4ff2-9e5c-edb1f32a2d6a" providerId="ADAL" clId="{2486ED47-F079-4141-B7B5-36F3D5612572}"/>
    <pc:docChg chg="undo custSel delSld modSld sldOrd modSection">
      <pc:chgData name="Vitalis Vareikis" userId="99f05f01-0d91-4ff2-9e5c-edb1f32a2d6a" providerId="ADAL" clId="{2486ED47-F079-4141-B7B5-36F3D5612572}" dt="2025-04-08T06:51:03.956" v="29" actId="729"/>
      <pc:docMkLst>
        <pc:docMk/>
      </pc:docMkLst>
      <pc:sldChg chg="mod modShow">
        <pc:chgData name="Vitalis Vareikis" userId="99f05f01-0d91-4ff2-9e5c-edb1f32a2d6a" providerId="ADAL" clId="{2486ED47-F079-4141-B7B5-36F3D5612572}" dt="2025-04-08T06:51:03.956" v="29" actId="729"/>
        <pc:sldMkLst>
          <pc:docMk/>
          <pc:sldMk cId="0" sldId="277"/>
        </pc:sldMkLst>
      </pc:sldChg>
      <pc:sldChg chg="mod modShow">
        <pc:chgData name="Vitalis Vareikis" userId="99f05f01-0d91-4ff2-9e5c-edb1f32a2d6a" providerId="ADAL" clId="{2486ED47-F079-4141-B7B5-36F3D5612572}" dt="2025-04-08T06:45:16.763" v="19" actId="729"/>
        <pc:sldMkLst>
          <pc:docMk/>
          <pc:sldMk cId="1884472815" sldId="679"/>
        </pc:sldMkLst>
      </pc:sldChg>
      <pc:sldChg chg="mod modShow">
        <pc:chgData name="Vitalis Vareikis" userId="99f05f01-0d91-4ff2-9e5c-edb1f32a2d6a" providerId="ADAL" clId="{2486ED47-F079-4141-B7B5-36F3D5612572}" dt="2025-04-08T06:45:16.763" v="19" actId="729"/>
        <pc:sldMkLst>
          <pc:docMk/>
          <pc:sldMk cId="2528480333" sldId="680"/>
        </pc:sldMkLst>
      </pc:sldChg>
      <pc:sldChg chg="mod modShow">
        <pc:chgData name="Vitalis Vareikis" userId="99f05f01-0d91-4ff2-9e5c-edb1f32a2d6a" providerId="ADAL" clId="{2486ED47-F079-4141-B7B5-36F3D5612572}" dt="2025-04-08T06:45:16.763" v="19" actId="729"/>
        <pc:sldMkLst>
          <pc:docMk/>
          <pc:sldMk cId="3962970578" sldId="681"/>
        </pc:sldMkLst>
      </pc:sldChg>
      <pc:sldChg chg="mod modShow">
        <pc:chgData name="Vitalis Vareikis" userId="99f05f01-0d91-4ff2-9e5c-edb1f32a2d6a" providerId="ADAL" clId="{2486ED47-F079-4141-B7B5-36F3D5612572}" dt="2025-04-08T06:45:16.763" v="19" actId="729"/>
        <pc:sldMkLst>
          <pc:docMk/>
          <pc:sldMk cId="3616234015" sldId="682"/>
        </pc:sldMkLst>
      </pc:sldChg>
      <pc:sldChg chg="mod modShow">
        <pc:chgData name="Vitalis Vareikis" userId="99f05f01-0d91-4ff2-9e5c-edb1f32a2d6a" providerId="ADAL" clId="{2486ED47-F079-4141-B7B5-36F3D5612572}" dt="2025-04-08T06:45:16.763" v="19" actId="729"/>
        <pc:sldMkLst>
          <pc:docMk/>
          <pc:sldMk cId="2944041334" sldId="683"/>
        </pc:sldMkLst>
      </pc:sldChg>
      <pc:sldChg chg="mod modShow">
        <pc:chgData name="Vitalis Vareikis" userId="99f05f01-0d91-4ff2-9e5c-edb1f32a2d6a" providerId="ADAL" clId="{2486ED47-F079-4141-B7B5-36F3D5612572}" dt="2025-04-08T06:45:16.763" v="19" actId="729"/>
        <pc:sldMkLst>
          <pc:docMk/>
          <pc:sldMk cId="4207794812" sldId="684"/>
        </pc:sldMkLst>
      </pc:sldChg>
      <pc:sldChg chg="mod modShow">
        <pc:chgData name="Vitalis Vareikis" userId="99f05f01-0d91-4ff2-9e5c-edb1f32a2d6a" providerId="ADAL" clId="{2486ED47-F079-4141-B7B5-36F3D5612572}" dt="2025-04-08T06:45:16.763" v="19" actId="729"/>
        <pc:sldMkLst>
          <pc:docMk/>
          <pc:sldMk cId="3568641790" sldId="685"/>
        </pc:sldMkLst>
      </pc:sldChg>
      <pc:sldChg chg="mod modShow">
        <pc:chgData name="Vitalis Vareikis" userId="99f05f01-0d91-4ff2-9e5c-edb1f32a2d6a" providerId="ADAL" clId="{2486ED47-F079-4141-B7B5-36F3D5612572}" dt="2025-04-08T06:49:38.777" v="27" actId="729"/>
        <pc:sldMkLst>
          <pc:docMk/>
          <pc:sldMk cId="2581659174" sldId="688"/>
        </pc:sldMkLst>
      </pc:sldChg>
      <pc:sldChg chg="addSp delSp modSp mod modShow">
        <pc:chgData name="Vitalis Vareikis" userId="99f05f01-0d91-4ff2-9e5c-edb1f32a2d6a" providerId="ADAL" clId="{2486ED47-F079-4141-B7B5-36F3D5612572}" dt="2025-04-08T06:49:55.277" v="28" actId="729"/>
        <pc:sldMkLst>
          <pc:docMk/>
          <pc:sldMk cId="1488756481" sldId="689"/>
        </pc:sldMkLst>
        <pc:spChg chg="add del mod">
          <ac:chgData name="Vitalis Vareikis" userId="99f05f01-0d91-4ff2-9e5c-edb1f32a2d6a" providerId="ADAL" clId="{2486ED47-F079-4141-B7B5-36F3D5612572}" dt="2025-04-08T06:44:22.745" v="15" actId="478"/>
          <ac:spMkLst>
            <pc:docMk/>
            <pc:sldMk cId="1488756481" sldId="689"/>
            <ac:spMk id="4" creationId="{FDB7D143-BE77-851F-5E75-87C51D7B0F70}"/>
          </ac:spMkLst>
        </pc:spChg>
        <pc:graphicFrameChg chg="add mod">
          <ac:chgData name="Vitalis Vareikis" userId="99f05f01-0d91-4ff2-9e5c-edb1f32a2d6a" providerId="ADAL" clId="{2486ED47-F079-4141-B7B5-36F3D5612572}" dt="2025-04-08T06:44:33.731" v="16" actId="1076"/>
          <ac:graphicFrameMkLst>
            <pc:docMk/>
            <pc:sldMk cId="1488756481" sldId="689"/>
            <ac:graphicFrameMk id="5" creationId="{BFAFF908-7615-F562-6AB8-A2F40D04CA55}"/>
          </ac:graphicFrameMkLst>
        </pc:graphicFrameChg>
        <pc:graphicFrameChg chg="del modGraphic">
          <ac:chgData name="Vitalis Vareikis" userId="99f05f01-0d91-4ff2-9e5c-edb1f32a2d6a" providerId="ADAL" clId="{2486ED47-F079-4141-B7B5-36F3D5612572}" dt="2025-04-08T06:43:30.928" v="5" actId="478"/>
          <ac:graphicFrameMkLst>
            <pc:docMk/>
            <pc:sldMk cId="1488756481" sldId="689"/>
            <ac:graphicFrameMk id="6" creationId="{00000000-0000-0000-0000-000000000000}"/>
          </ac:graphicFrameMkLst>
        </pc:graphicFrameChg>
      </pc:sldChg>
      <pc:sldChg chg="ord">
        <pc:chgData name="Vitalis Vareikis" userId="99f05f01-0d91-4ff2-9e5c-edb1f32a2d6a" providerId="ADAL" clId="{2486ED47-F079-4141-B7B5-36F3D5612572}" dt="2025-04-08T06:41:07.570" v="1"/>
        <pc:sldMkLst>
          <pc:docMk/>
          <pc:sldMk cId="2126127462" sldId="693"/>
        </pc:sldMkLst>
      </pc:sldChg>
      <pc:sldChg chg="modSp mod">
        <pc:chgData name="Vitalis Vareikis" userId="99f05f01-0d91-4ff2-9e5c-edb1f32a2d6a" providerId="ADAL" clId="{2486ED47-F079-4141-B7B5-36F3D5612572}" dt="2025-04-08T06:48:49.959" v="26" actId="20577"/>
        <pc:sldMkLst>
          <pc:docMk/>
          <pc:sldMk cId="1684010772" sldId="699"/>
        </pc:sldMkLst>
        <pc:spChg chg="mod">
          <ac:chgData name="Vitalis Vareikis" userId="99f05f01-0d91-4ff2-9e5c-edb1f32a2d6a" providerId="ADAL" clId="{2486ED47-F079-4141-B7B5-36F3D5612572}" dt="2025-04-08T06:48:49.959" v="26" actId="20577"/>
          <ac:spMkLst>
            <pc:docMk/>
            <pc:sldMk cId="1684010772" sldId="699"/>
            <ac:spMk id="4" creationId="{EF9BA860-CC0D-18CA-EB2D-4810E0B15CCE}"/>
          </ac:spMkLst>
        </pc:spChg>
        <pc:spChg chg="mod">
          <ac:chgData name="Vitalis Vareikis" userId="99f05f01-0d91-4ff2-9e5c-edb1f32a2d6a" providerId="ADAL" clId="{2486ED47-F079-4141-B7B5-36F3D5612572}" dt="2025-04-08T06:48:41.301" v="20"/>
          <ac:spMkLst>
            <pc:docMk/>
            <pc:sldMk cId="1684010772" sldId="699"/>
            <ac:spMk id="6" creationId="{FD3FD9E8-049E-3C72-61DA-61FF3EAA22B6}"/>
          </ac:spMkLst>
        </pc:spChg>
      </pc:sldChg>
      <pc:sldChg chg="del">
        <pc:chgData name="Vitalis Vareikis" userId="99f05f01-0d91-4ff2-9e5c-edb1f32a2d6a" providerId="ADAL" clId="{2486ED47-F079-4141-B7B5-36F3D5612572}" dt="2025-04-08T06:44:52.331" v="18" actId="2696"/>
        <pc:sldMkLst>
          <pc:docMk/>
          <pc:sldMk cId="2713465083" sldId="705"/>
        </pc:sldMkLst>
      </pc:sldChg>
      <pc:sldChg chg="del">
        <pc:chgData name="Vitalis Vareikis" userId="99f05f01-0d91-4ff2-9e5c-edb1f32a2d6a" providerId="ADAL" clId="{2486ED47-F079-4141-B7B5-36F3D5612572}" dt="2025-04-08T06:44:47.022" v="17" actId="2696"/>
        <pc:sldMkLst>
          <pc:docMk/>
          <pc:sldMk cId="550013985" sldId="706"/>
        </pc:sldMkLst>
      </pc:sldChg>
      <pc:sldChg chg="mod modShow">
        <pc:chgData name="Vitalis Vareikis" userId="99f05f01-0d91-4ff2-9e5c-edb1f32a2d6a" providerId="ADAL" clId="{2486ED47-F079-4141-B7B5-36F3D5612572}" dt="2025-04-08T06:41:17.340" v="2" actId="729"/>
        <pc:sldMkLst>
          <pc:docMk/>
          <pc:sldMk cId="2435560806" sldId="707"/>
        </pc:sldMkLst>
      </pc:sldChg>
    </pc:docChg>
  </pc:docChgLst>
</pc:chgInfo>
</file>

<file path=ppt/comments/modernComment_2BF_B007B44D.xml><?xml version="1.0" encoding="utf-8"?>
<p188:cmLst xmlns:a="http://schemas.openxmlformats.org/drawingml/2006/main" xmlns:r="http://schemas.openxmlformats.org/officeDocument/2006/relationships" xmlns:p188="http://schemas.microsoft.com/office/powerpoint/2018/8/main">
  <p188:cm id="{F7305A79-9D01-4C27-9E66-E4C3C6FA6C54}" authorId="{1B108DF4-7C74-024C-E0C6-A79091C48D26}" created="2025-02-12T09:35:48.376">
    <ac:txMkLst xmlns:ac="http://schemas.microsoft.com/office/drawing/2013/main/command">
      <pc:docMk xmlns:pc="http://schemas.microsoft.com/office/powerpoint/2013/main/command"/>
      <pc:sldMk xmlns:pc="http://schemas.microsoft.com/office/powerpoint/2013/main/command" cId="2953294925" sldId="703"/>
      <ac:spMk id="3" creationId="{C08030DA-37EF-279A-FA8D-7965FB81CCD6}"/>
      <ac:txMk cp="0" len="96">
        <ac:context len="242" hash="1960870647"/>
      </ac:txMk>
    </ac:txMkLst>
    <p188:pos x="5153025" y="268957"/>
    <p188:replyLst>
      <p188:reply id="{5FF30C7D-E4CE-44D6-ADC9-50EC4062D3CC}" authorId="{1B108DF4-7C74-024C-E0C6-A79091C48D26}" created="2025-02-12T09:37:03.336">
        <p188:txBody>
          <a:bodyPr/>
          <a:lstStyle/>
          <a:p>
            <a:r>
              <a:rPr lang="lt-LT"/>
              <a:t>Cituojama laikinojo saugojimo sandėlio reikalavimai</a:t>
            </a:r>
          </a:p>
        </p188:txBody>
      </p188:reply>
      <p188:reply id="{7F16BC4B-C1C5-4CCC-92A2-0E5D732CA57E}" authorId="{1B108DF4-7C74-024C-E0C6-A79091C48D26}" created="2025-02-12T10:50:46.206">
        <p188:txBody>
          <a:bodyPr/>
          <a:lstStyle/>
          <a:p>
            <a:r>
              <a:rPr lang="lt-LT"/>
              <a:t>15 straipsnis
Prekių pateikimo muitinei ir laikinojo saugojimo vietos pripažinimas priimtina
(Kodekso 139 straipsnio 1 dalis ir 147 straipsnio 1 dalis)
1.   Kita nei kompetentinga muitinės įstaiga vieta gali būti pripažinta priimtina prekėms pateikti, jeigu laikomasi šių sąlygų:
a)
yra įvykdyti Kodekso 148 straipsnio 2 bei 3 dalyse ir 117 straipsnyje nustatyti reikalavimai;
b)
kitą dieną po pateikimo prekės deklaruojamos muitinės procedūrai įforminti, jei muitinė nepareikalauja prekių patikrinti pagal Kodekso 140 straipsnio 2 dalį.
Jeigu toje vietoje jau leidžiama turėti laikinojo saugojimo sandėlius, tokio patvirtinimo nereikalaujama.
2.   Kita nei laikinojo saugojimo sandėlis vieta gali būti pripažinta priimtina prekėms laikinai saugoti, jeigu laikomasi šių sąlygų:
a)
yra įvykdyti Kodekso 148 straipsnio 2 bei 3 dalyse ir 117 straipsnyje nustatyti reikalavimai;
b)
kitą dieną po pateikimo prekės deklaruojamos muitinės procedūrai įforminti, jei muitinė nepareikalauja prekių patikrinti pagal Kodekso 140 straipsnio 2 dalį.</a:t>
            </a:r>
          </a:p>
        </p188:txBody>
      </p188:reply>
    </p188:replyLst>
    <p188:txBody>
      <a:bodyPr/>
      <a:lstStyle/>
      <a:p>
        <a:r>
          <a:rPr lang="lt-LT"/>
          <a:t> 1 dalyje nurodytas leidimas suteikiamas tik tais atvejais, kai muitinė gali vykdyti muitinės priežiūrą nenaudodama administracinių priemonių, kurios būtų neproporcingos siekiamai gauti ekonominei naudai.</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1" y="0"/>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eaLnBrk="1" hangingPunct="1">
              <a:defRPr sz="1200"/>
            </a:lvl1pPr>
          </a:lstStyle>
          <a:p>
            <a:pPr>
              <a:defRPr/>
            </a:pPr>
            <a:endParaRPr lang="lt-LT" altLang="lt-LT"/>
          </a:p>
        </p:txBody>
      </p:sp>
      <p:sp>
        <p:nvSpPr>
          <p:cNvPr id="96259" name="Rectangle 3"/>
          <p:cNvSpPr>
            <a:spLocks noGrp="1" noChangeArrowheads="1"/>
          </p:cNvSpPr>
          <p:nvPr>
            <p:ph type="dt" sz="quarter" idx="1"/>
          </p:nvPr>
        </p:nvSpPr>
        <p:spPr bwMode="auto">
          <a:xfrm>
            <a:off x="3815375" y="0"/>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r" eaLnBrk="1" hangingPunct="1">
              <a:defRPr sz="1200"/>
            </a:lvl1pPr>
          </a:lstStyle>
          <a:p>
            <a:pPr>
              <a:defRPr/>
            </a:pPr>
            <a:endParaRPr lang="lt-LT" altLang="lt-LT"/>
          </a:p>
        </p:txBody>
      </p:sp>
      <p:sp>
        <p:nvSpPr>
          <p:cNvPr id="96260" name="Rectangle 4"/>
          <p:cNvSpPr>
            <a:spLocks noGrp="1" noChangeArrowheads="1"/>
          </p:cNvSpPr>
          <p:nvPr>
            <p:ph type="ftr" sz="quarter" idx="2"/>
          </p:nvPr>
        </p:nvSpPr>
        <p:spPr bwMode="auto">
          <a:xfrm>
            <a:off x="1" y="9371285"/>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eaLnBrk="1" hangingPunct="1">
              <a:defRPr sz="1200"/>
            </a:lvl1pPr>
          </a:lstStyle>
          <a:p>
            <a:pPr>
              <a:defRPr/>
            </a:pPr>
            <a:endParaRPr lang="lt-LT" altLang="lt-LT"/>
          </a:p>
        </p:txBody>
      </p:sp>
      <p:sp>
        <p:nvSpPr>
          <p:cNvPr id="96261" name="Rectangle 5"/>
          <p:cNvSpPr>
            <a:spLocks noGrp="1" noChangeArrowheads="1"/>
          </p:cNvSpPr>
          <p:nvPr>
            <p:ph type="sldNum" sz="quarter" idx="3"/>
          </p:nvPr>
        </p:nvSpPr>
        <p:spPr bwMode="auto">
          <a:xfrm>
            <a:off x="3815375" y="9371285"/>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r" eaLnBrk="1" hangingPunct="1">
              <a:defRPr sz="1200"/>
            </a:lvl1pPr>
          </a:lstStyle>
          <a:p>
            <a:pPr>
              <a:defRPr/>
            </a:pPr>
            <a:fld id="{906E437B-A86F-4B17-88DA-99849C355F19}" type="slidenum">
              <a:rPr lang="lt-LT" altLang="lt-LT"/>
              <a:pPr>
                <a:defRPr/>
              </a:pPr>
              <a:t>‹#›</a:t>
            </a:fld>
            <a:endParaRPr lang="lt-LT" altLang="lt-LT"/>
          </a:p>
        </p:txBody>
      </p:sp>
    </p:spTree>
    <p:extLst>
      <p:ext uri="{BB962C8B-B14F-4D97-AF65-F5344CB8AC3E}">
        <p14:creationId xmlns:p14="http://schemas.microsoft.com/office/powerpoint/2010/main" val="2397709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eaLnBrk="1" hangingPunct="1">
              <a:defRPr sz="1200"/>
            </a:lvl1pPr>
          </a:lstStyle>
          <a:p>
            <a:pPr>
              <a:defRPr/>
            </a:pPr>
            <a:endParaRPr lang="lt-LT" altLang="lt-LT"/>
          </a:p>
        </p:txBody>
      </p:sp>
      <p:sp>
        <p:nvSpPr>
          <p:cNvPr id="70659" name="Rectangle 3"/>
          <p:cNvSpPr>
            <a:spLocks noGrp="1" noChangeArrowheads="1"/>
          </p:cNvSpPr>
          <p:nvPr>
            <p:ph type="dt" idx="1"/>
          </p:nvPr>
        </p:nvSpPr>
        <p:spPr bwMode="auto">
          <a:xfrm>
            <a:off x="3815375" y="0"/>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r" eaLnBrk="1" hangingPunct="1">
              <a:defRPr sz="1200"/>
            </a:lvl1pPr>
          </a:lstStyle>
          <a:p>
            <a:pPr>
              <a:defRPr/>
            </a:pPr>
            <a:endParaRPr lang="lt-LT" altLang="lt-LT"/>
          </a:p>
        </p:txBody>
      </p:sp>
      <p:sp>
        <p:nvSpPr>
          <p:cNvPr id="3076" name="Rectangle 4"/>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p:cNvSpPr>
            <a:spLocks noGrp="1" noChangeArrowheads="1"/>
          </p:cNvSpPr>
          <p:nvPr>
            <p:ph type="body" sz="quarter" idx="3"/>
          </p:nvPr>
        </p:nvSpPr>
        <p:spPr bwMode="auto">
          <a:xfrm>
            <a:off x="673577" y="4686499"/>
            <a:ext cx="5388610" cy="4439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p>
            <a:pPr lvl="0"/>
            <a:r>
              <a:rPr lang="lt-LT" altLang="lt-LT" noProof="0"/>
              <a:t>Click to edit Master text styles</a:t>
            </a:r>
          </a:p>
          <a:p>
            <a:pPr lvl="1"/>
            <a:r>
              <a:rPr lang="lt-LT" altLang="lt-LT" noProof="0"/>
              <a:t>Second level</a:t>
            </a:r>
          </a:p>
          <a:p>
            <a:pPr lvl="2"/>
            <a:r>
              <a:rPr lang="lt-LT" altLang="lt-LT" noProof="0"/>
              <a:t>Third level</a:t>
            </a:r>
          </a:p>
          <a:p>
            <a:pPr lvl="3"/>
            <a:r>
              <a:rPr lang="lt-LT" altLang="lt-LT" noProof="0"/>
              <a:t>Fourth level</a:t>
            </a:r>
          </a:p>
          <a:p>
            <a:pPr lvl="4"/>
            <a:r>
              <a:rPr lang="lt-LT" altLang="lt-LT" noProof="0"/>
              <a:t>Fifth level</a:t>
            </a:r>
          </a:p>
        </p:txBody>
      </p:sp>
      <p:sp>
        <p:nvSpPr>
          <p:cNvPr id="70662" name="Rectangle 6"/>
          <p:cNvSpPr>
            <a:spLocks noGrp="1" noChangeArrowheads="1"/>
          </p:cNvSpPr>
          <p:nvPr>
            <p:ph type="ftr" sz="quarter" idx="4"/>
          </p:nvPr>
        </p:nvSpPr>
        <p:spPr bwMode="auto">
          <a:xfrm>
            <a:off x="1" y="9371285"/>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eaLnBrk="1" hangingPunct="1">
              <a:defRPr sz="1200"/>
            </a:lvl1pPr>
          </a:lstStyle>
          <a:p>
            <a:pPr>
              <a:defRPr/>
            </a:pPr>
            <a:endParaRPr lang="lt-LT" altLang="lt-LT"/>
          </a:p>
        </p:txBody>
      </p:sp>
      <p:sp>
        <p:nvSpPr>
          <p:cNvPr id="70663" name="Rectangle 7"/>
          <p:cNvSpPr>
            <a:spLocks noGrp="1" noChangeArrowheads="1"/>
          </p:cNvSpPr>
          <p:nvPr>
            <p:ph type="sldNum" sz="quarter" idx="5"/>
          </p:nvPr>
        </p:nvSpPr>
        <p:spPr bwMode="auto">
          <a:xfrm>
            <a:off x="3815375" y="9371285"/>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r" eaLnBrk="1" hangingPunct="1">
              <a:defRPr sz="1200"/>
            </a:lvl1pPr>
          </a:lstStyle>
          <a:p>
            <a:pPr>
              <a:defRPr/>
            </a:pPr>
            <a:fld id="{0DAFB3D7-D90E-440C-A8D1-B42DA2E2BC9D}" type="slidenum">
              <a:rPr lang="lt-LT" altLang="lt-LT"/>
              <a:pPr>
                <a:defRPr/>
              </a:pPr>
              <a:t>‹#›</a:t>
            </a:fld>
            <a:endParaRPr lang="lt-LT" altLang="lt-LT"/>
          </a:p>
        </p:txBody>
      </p:sp>
    </p:spTree>
    <p:extLst>
      <p:ext uri="{BB962C8B-B14F-4D97-AF65-F5344CB8AC3E}">
        <p14:creationId xmlns:p14="http://schemas.microsoft.com/office/powerpoint/2010/main" val="20419945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D97F5-A9B4-B5D9-7F65-43B12BF4996D}"/>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EBF8A442-49AD-BD69-94C1-93C4AD3F5E3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37452" indent="-283635">
              <a:defRPr>
                <a:solidFill>
                  <a:schemeClr val="tx1"/>
                </a:solidFill>
                <a:latin typeface="Arial" panose="020B0604020202020204" pitchFamily="34" charset="0"/>
                <a:cs typeface="Arial" panose="020B0604020202020204" pitchFamily="34" charset="0"/>
              </a:defRPr>
            </a:lvl2pPr>
            <a:lvl3pPr marL="1134542" indent="-226908">
              <a:defRPr>
                <a:solidFill>
                  <a:schemeClr val="tx1"/>
                </a:solidFill>
                <a:latin typeface="Arial" panose="020B0604020202020204" pitchFamily="34" charset="0"/>
                <a:cs typeface="Arial" panose="020B0604020202020204" pitchFamily="34" charset="0"/>
              </a:defRPr>
            </a:lvl3pPr>
            <a:lvl4pPr marL="1588359" indent="-226908">
              <a:defRPr>
                <a:solidFill>
                  <a:schemeClr val="tx1"/>
                </a:solidFill>
                <a:latin typeface="Arial" panose="020B0604020202020204" pitchFamily="34" charset="0"/>
                <a:cs typeface="Arial" panose="020B0604020202020204" pitchFamily="34" charset="0"/>
              </a:defRPr>
            </a:lvl4pPr>
            <a:lvl5pPr marL="2042175" indent="-226908">
              <a:defRPr>
                <a:solidFill>
                  <a:schemeClr val="tx1"/>
                </a:solidFill>
                <a:latin typeface="Arial" panose="020B0604020202020204" pitchFamily="34" charset="0"/>
                <a:cs typeface="Arial" panose="020B0604020202020204" pitchFamily="34" charset="0"/>
              </a:defRPr>
            </a:lvl5pPr>
            <a:lvl6pPr marL="2495992"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9809"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3625"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7442"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41CCDF-0CEB-4306-9425-2265A64765EC}" type="slidenum">
              <a:rPr lang="lt-LT" altLang="lt-LT" smtClean="0"/>
              <a:pPr/>
              <a:t>1</a:t>
            </a:fld>
            <a:endParaRPr lang="lt-LT" altLang="lt-LT" dirty="0"/>
          </a:p>
        </p:txBody>
      </p:sp>
      <p:sp>
        <p:nvSpPr>
          <p:cNvPr id="6147" name="Rectangle 2">
            <a:extLst>
              <a:ext uri="{FF2B5EF4-FFF2-40B4-BE49-F238E27FC236}">
                <a16:creationId xmlns:a16="http://schemas.microsoft.com/office/drawing/2014/main" id="{9F3A716E-FED2-3F58-5373-EE5CDC7C6725}"/>
              </a:ext>
            </a:extLst>
          </p:cNvPr>
          <p:cNvSpPr>
            <a:spLocks noGrp="1" noRot="1" noChangeAspect="1" noChangeArrowheads="1" noTextEdit="1"/>
          </p:cNvSpPr>
          <p:nvPr>
            <p:ph type="sldImg"/>
          </p:nvPr>
        </p:nvSpPr>
        <p:spPr>
          <a:xfrm>
            <a:off x="79375" y="739775"/>
            <a:ext cx="6577013" cy="3700463"/>
          </a:xfrm>
          <a:ln/>
        </p:spPr>
      </p:sp>
      <p:sp>
        <p:nvSpPr>
          <p:cNvPr id="6148" name="Rectangle 3">
            <a:extLst>
              <a:ext uri="{FF2B5EF4-FFF2-40B4-BE49-F238E27FC236}">
                <a16:creationId xmlns:a16="http://schemas.microsoft.com/office/drawing/2014/main" id="{E329E22A-1D53-C3D0-4B96-D1F378FDCB05}"/>
              </a:ext>
            </a:extLst>
          </p:cNvPr>
          <p:cNvSpPr>
            <a:spLocks noGrp="1" noChangeArrowheads="1"/>
          </p:cNvSpPr>
          <p:nvPr>
            <p:ph type="body" idx="1"/>
          </p:nvPr>
        </p:nvSpPr>
        <p:spPr>
          <a:noFill/>
        </p:spPr>
        <p:txBody>
          <a:bodyPr/>
          <a:lstStyle/>
          <a:p>
            <a:pPr eaLnBrk="1" hangingPunct="1"/>
            <a:endParaRPr lang="lt-LT" altLang="lt-LT" dirty="0"/>
          </a:p>
        </p:txBody>
      </p:sp>
    </p:spTree>
    <p:extLst>
      <p:ext uri="{BB962C8B-B14F-4D97-AF65-F5344CB8AC3E}">
        <p14:creationId xmlns:p14="http://schemas.microsoft.com/office/powerpoint/2010/main" val="292254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507B0-6F42-4370-AB1E-E307D48BE58C}"/>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C1E45412-3B58-B564-4F84-84B4ADC61C3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37452" indent="-283635">
              <a:defRPr>
                <a:solidFill>
                  <a:schemeClr val="tx1"/>
                </a:solidFill>
                <a:latin typeface="Arial" panose="020B0604020202020204" pitchFamily="34" charset="0"/>
                <a:cs typeface="Arial" panose="020B0604020202020204" pitchFamily="34" charset="0"/>
              </a:defRPr>
            </a:lvl2pPr>
            <a:lvl3pPr marL="1134542" indent="-226908">
              <a:defRPr>
                <a:solidFill>
                  <a:schemeClr val="tx1"/>
                </a:solidFill>
                <a:latin typeface="Arial" panose="020B0604020202020204" pitchFamily="34" charset="0"/>
                <a:cs typeface="Arial" panose="020B0604020202020204" pitchFamily="34" charset="0"/>
              </a:defRPr>
            </a:lvl3pPr>
            <a:lvl4pPr marL="1588359" indent="-226908">
              <a:defRPr>
                <a:solidFill>
                  <a:schemeClr val="tx1"/>
                </a:solidFill>
                <a:latin typeface="Arial" panose="020B0604020202020204" pitchFamily="34" charset="0"/>
                <a:cs typeface="Arial" panose="020B0604020202020204" pitchFamily="34" charset="0"/>
              </a:defRPr>
            </a:lvl4pPr>
            <a:lvl5pPr marL="2042175" indent="-226908">
              <a:defRPr>
                <a:solidFill>
                  <a:schemeClr val="tx1"/>
                </a:solidFill>
                <a:latin typeface="Arial" panose="020B0604020202020204" pitchFamily="34" charset="0"/>
                <a:cs typeface="Arial" panose="020B0604020202020204" pitchFamily="34" charset="0"/>
              </a:defRPr>
            </a:lvl5pPr>
            <a:lvl6pPr marL="2495992"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9809"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3625"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7442"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41CCDF-0CEB-4306-9425-2265A64765EC}" type="slidenum">
              <a:rPr lang="lt-LT" altLang="lt-LT" smtClean="0"/>
              <a:pPr/>
              <a:t>2</a:t>
            </a:fld>
            <a:endParaRPr lang="lt-LT" altLang="lt-LT" dirty="0"/>
          </a:p>
        </p:txBody>
      </p:sp>
      <p:sp>
        <p:nvSpPr>
          <p:cNvPr id="6147" name="Rectangle 2">
            <a:extLst>
              <a:ext uri="{FF2B5EF4-FFF2-40B4-BE49-F238E27FC236}">
                <a16:creationId xmlns:a16="http://schemas.microsoft.com/office/drawing/2014/main" id="{7C070C87-840F-9F1C-F47F-1EDCAF8C8935}"/>
              </a:ext>
            </a:extLst>
          </p:cNvPr>
          <p:cNvSpPr>
            <a:spLocks noGrp="1" noRot="1" noChangeAspect="1" noChangeArrowheads="1" noTextEdit="1"/>
          </p:cNvSpPr>
          <p:nvPr>
            <p:ph type="sldImg"/>
          </p:nvPr>
        </p:nvSpPr>
        <p:spPr>
          <a:xfrm>
            <a:off x="79375" y="739775"/>
            <a:ext cx="6577013" cy="3700463"/>
          </a:xfrm>
          <a:ln/>
        </p:spPr>
      </p:sp>
      <p:sp>
        <p:nvSpPr>
          <p:cNvPr id="6148" name="Rectangle 3">
            <a:extLst>
              <a:ext uri="{FF2B5EF4-FFF2-40B4-BE49-F238E27FC236}">
                <a16:creationId xmlns:a16="http://schemas.microsoft.com/office/drawing/2014/main" id="{D69E2F8C-6AF0-1850-588D-D6E4A90D441D}"/>
              </a:ext>
            </a:extLst>
          </p:cNvPr>
          <p:cNvSpPr>
            <a:spLocks noGrp="1" noChangeArrowheads="1"/>
          </p:cNvSpPr>
          <p:nvPr>
            <p:ph type="body" idx="1"/>
          </p:nvPr>
        </p:nvSpPr>
        <p:spPr>
          <a:noFill/>
        </p:spPr>
        <p:txBody>
          <a:bodyPr/>
          <a:lstStyle/>
          <a:p>
            <a:pPr eaLnBrk="1" hangingPunct="1"/>
            <a:endParaRPr lang="lt-LT" altLang="lt-LT" dirty="0"/>
          </a:p>
        </p:txBody>
      </p:sp>
    </p:spTree>
    <p:extLst>
      <p:ext uri="{BB962C8B-B14F-4D97-AF65-F5344CB8AC3E}">
        <p14:creationId xmlns:p14="http://schemas.microsoft.com/office/powerpoint/2010/main" val="110803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FDCD5-9573-1408-F888-721FB77CFDFF}"/>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D05FA323-0498-0EB2-68A7-65E0B88DF4A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37452" indent="-283635">
              <a:defRPr>
                <a:solidFill>
                  <a:schemeClr val="tx1"/>
                </a:solidFill>
                <a:latin typeface="Arial" panose="020B0604020202020204" pitchFamily="34" charset="0"/>
                <a:cs typeface="Arial" panose="020B0604020202020204" pitchFamily="34" charset="0"/>
              </a:defRPr>
            </a:lvl2pPr>
            <a:lvl3pPr marL="1134542" indent="-226908">
              <a:defRPr>
                <a:solidFill>
                  <a:schemeClr val="tx1"/>
                </a:solidFill>
                <a:latin typeface="Arial" panose="020B0604020202020204" pitchFamily="34" charset="0"/>
                <a:cs typeface="Arial" panose="020B0604020202020204" pitchFamily="34" charset="0"/>
              </a:defRPr>
            </a:lvl3pPr>
            <a:lvl4pPr marL="1588359" indent="-226908">
              <a:defRPr>
                <a:solidFill>
                  <a:schemeClr val="tx1"/>
                </a:solidFill>
                <a:latin typeface="Arial" panose="020B0604020202020204" pitchFamily="34" charset="0"/>
                <a:cs typeface="Arial" panose="020B0604020202020204" pitchFamily="34" charset="0"/>
              </a:defRPr>
            </a:lvl4pPr>
            <a:lvl5pPr marL="2042175" indent="-226908">
              <a:defRPr>
                <a:solidFill>
                  <a:schemeClr val="tx1"/>
                </a:solidFill>
                <a:latin typeface="Arial" panose="020B0604020202020204" pitchFamily="34" charset="0"/>
                <a:cs typeface="Arial" panose="020B0604020202020204" pitchFamily="34" charset="0"/>
              </a:defRPr>
            </a:lvl5pPr>
            <a:lvl6pPr marL="2495992"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9809"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3625"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7442"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41CCDF-0CEB-4306-9425-2265A64765EC}" type="slidenum">
              <a:rPr lang="lt-LT" altLang="lt-LT" smtClean="0"/>
              <a:pPr/>
              <a:t>3</a:t>
            </a:fld>
            <a:endParaRPr lang="lt-LT" altLang="lt-LT" dirty="0"/>
          </a:p>
        </p:txBody>
      </p:sp>
      <p:sp>
        <p:nvSpPr>
          <p:cNvPr id="6147" name="Rectangle 2">
            <a:extLst>
              <a:ext uri="{FF2B5EF4-FFF2-40B4-BE49-F238E27FC236}">
                <a16:creationId xmlns:a16="http://schemas.microsoft.com/office/drawing/2014/main" id="{143152E8-3CB7-4C15-4154-3B78FBBDDAA2}"/>
              </a:ext>
            </a:extLst>
          </p:cNvPr>
          <p:cNvSpPr>
            <a:spLocks noGrp="1" noRot="1" noChangeAspect="1" noChangeArrowheads="1" noTextEdit="1"/>
          </p:cNvSpPr>
          <p:nvPr>
            <p:ph type="sldImg"/>
          </p:nvPr>
        </p:nvSpPr>
        <p:spPr>
          <a:xfrm>
            <a:off x="79375" y="739775"/>
            <a:ext cx="6577013" cy="3700463"/>
          </a:xfrm>
          <a:ln/>
        </p:spPr>
      </p:sp>
      <p:sp>
        <p:nvSpPr>
          <p:cNvPr id="6148" name="Rectangle 3">
            <a:extLst>
              <a:ext uri="{FF2B5EF4-FFF2-40B4-BE49-F238E27FC236}">
                <a16:creationId xmlns:a16="http://schemas.microsoft.com/office/drawing/2014/main" id="{A4AD6B57-F529-5A78-F133-7CCC7C3DC92E}"/>
              </a:ext>
            </a:extLst>
          </p:cNvPr>
          <p:cNvSpPr>
            <a:spLocks noGrp="1" noChangeArrowheads="1"/>
          </p:cNvSpPr>
          <p:nvPr>
            <p:ph type="body" idx="1"/>
          </p:nvPr>
        </p:nvSpPr>
        <p:spPr>
          <a:noFill/>
        </p:spPr>
        <p:txBody>
          <a:bodyPr/>
          <a:lstStyle/>
          <a:p>
            <a:pPr eaLnBrk="1" hangingPunct="1"/>
            <a:endParaRPr lang="lt-LT" altLang="lt-LT" dirty="0"/>
          </a:p>
        </p:txBody>
      </p:sp>
    </p:spTree>
    <p:extLst>
      <p:ext uri="{BB962C8B-B14F-4D97-AF65-F5344CB8AC3E}">
        <p14:creationId xmlns:p14="http://schemas.microsoft.com/office/powerpoint/2010/main" val="3511645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37452" indent="-283635">
              <a:defRPr>
                <a:solidFill>
                  <a:schemeClr val="tx1"/>
                </a:solidFill>
                <a:latin typeface="Arial" panose="020B0604020202020204" pitchFamily="34" charset="0"/>
                <a:cs typeface="Arial" panose="020B0604020202020204" pitchFamily="34" charset="0"/>
              </a:defRPr>
            </a:lvl2pPr>
            <a:lvl3pPr marL="1134542" indent="-226908">
              <a:defRPr>
                <a:solidFill>
                  <a:schemeClr val="tx1"/>
                </a:solidFill>
                <a:latin typeface="Arial" panose="020B0604020202020204" pitchFamily="34" charset="0"/>
                <a:cs typeface="Arial" panose="020B0604020202020204" pitchFamily="34" charset="0"/>
              </a:defRPr>
            </a:lvl3pPr>
            <a:lvl4pPr marL="1588359" indent="-226908">
              <a:defRPr>
                <a:solidFill>
                  <a:schemeClr val="tx1"/>
                </a:solidFill>
                <a:latin typeface="Arial" panose="020B0604020202020204" pitchFamily="34" charset="0"/>
                <a:cs typeface="Arial" panose="020B0604020202020204" pitchFamily="34" charset="0"/>
              </a:defRPr>
            </a:lvl4pPr>
            <a:lvl5pPr marL="2042175" indent="-226908">
              <a:defRPr>
                <a:solidFill>
                  <a:schemeClr val="tx1"/>
                </a:solidFill>
                <a:latin typeface="Arial" panose="020B0604020202020204" pitchFamily="34" charset="0"/>
                <a:cs typeface="Arial" panose="020B0604020202020204" pitchFamily="34" charset="0"/>
              </a:defRPr>
            </a:lvl5pPr>
            <a:lvl6pPr marL="2495992"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9809"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3625"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7442" indent="-2269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41CCDF-0CEB-4306-9425-2265A64765EC}" type="slidenum">
              <a:rPr lang="lt-LT" altLang="lt-LT" smtClean="0"/>
              <a:pPr/>
              <a:t>14</a:t>
            </a:fld>
            <a:endParaRPr lang="lt-LT" altLang="lt-LT" dirty="0"/>
          </a:p>
        </p:txBody>
      </p:sp>
      <p:sp>
        <p:nvSpPr>
          <p:cNvPr id="6147" name="Rectangle 2"/>
          <p:cNvSpPr>
            <a:spLocks noGrp="1" noRot="1" noChangeAspect="1" noChangeArrowheads="1" noTextEdit="1"/>
          </p:cNvSpPr>
          <p:nvPr>
            <p:ph type="sldImg"/>
          </p:nvPr>
        </p:nvSpPr>
        <p:spPr>
          <a:xfrm>
            <a:off x="79375" y="739775"/>
            <a:ext cx="6577013" cy="3700463"/>
          </a:xfrm>
          <a:ln/>
        </p:spPr>
      </p:sp>
      <p:sp>
        <p:nvSpPr>
          <p:cNvPr id="6148" name="Rectangle 3"/>
          <p:cNvSpPr>
            <a:spLocks noGrp="1" noChangeArrowheads="1"/>
          </p:cNvSpPr>
          <p:nvPr>
            <p:ph type="body" idx="1"/>
          </p:nvPr>
        </p:nvSpPr>
        <p:spPr>
          <a:noFill/>
        </p:spPr>
        <p:txBody>
          <a:bodyPr/>
          <a:lstStyle/>
          <a:p>
            <a:pPr eaLnBrk="1" hangingPunct="1"/>
            <a:endParaRPr lang="lt-LT" altLang="lt-LT" dirty="0"/>
          </a:p>
        </p:txBody>
      </p:sp>
    </p:spTree>
    <p:extLst>
      <p:ext uri="{BB962C8B-B14F-4D97-AF65-F5344CB8AC3E}">
        <p14:creationId xmlns:p14="http://schemas.microsoft.com/office/powerpoint/2010/main" val="317965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1" dirty="0">
                <a:solidFill>
                  <a:srgbClr val="2B2A29"/>
                </a:solidFill>
                <a:latin typeface="Arial"/>
                <a:cs typeface="Arial"/>
              </a:rPr>
              <a:t>(1) Nuotraukos, diagramos,</a:t>
            </a:r>
            <a:r>
              <a:rPr lang="lt-LT" sz="1200" b="1" spc="-5" dirty="0">
                <a:solidFill>
                  <a:srgbClr val="2B2A29"/>
                </a:solidFill>
                <a:latin typeface="Arial"/>
                <a:cs typeface="Arial"/>
              </a:rPr>
              <a:t> </a:t>
            </a:r>
            <a:r>
              <a:rPr lang="lt-LT" sz="1200" b="1" dirty="0" err="1">
                <a:solidFill>
                  <a:srgbClr val="2B2A29"/>
                </a:solidFill>
                <a:latin typeface="Arial"/>
                <a:cs typeface="Arial"/>
              </a:rPr>
              <a:t>graﬁkai</a:t>
            </a:r>
            <a:r>
              <a:rPr lang="lt-LT" sz="1200" b="1" dirty="0">
                <a:solidFill>
                  <a:srgbClr val="2B2A29"/>
                </a:solidFill>
                <a:latin typeface="Arial"/>
                <a:cs typeface="Arial"/>
              </a:rPr>
              <a:t> ir</a:t>
            </a:r>
            <a:r>
              <a:rPr lang="lt-LT" sz="1200" b="1" spc="-5" dirty="0">
                <a:solidFill>
                  <a:srgbClr val="2B2A29"/>
                </a:solidFill>
                <a:latin typeface="Arial"/>
                <a:cs typeface="Arial"/>
              </a:rPr>
              <a:t> </a:t>
            </a:r>
            <a:r>
              <a:rPr lang="lt-LT" sz="1200" b="1" dirty="0">
                <a:solidFill>
                  <a:srgbClr val="2B2A29"/>
                </a:solidFill>
                <a:latin typeface="Arial"/>
                <a:cs typeface="Arial"/>
              </a:rPr>
              <a:t>kiti </a:t>
            </a:r>
            <a:r>
              <a:rPr lang="lt-LT" sz="1200" b="1" dirty="0" err="1">
                <a:solidFill>
                  <a:srgbClr val="2B2A29"/>
                </a:solidFill>
                <a:latin typeface="Arial"/>
                <a:cs typeface="Arial"/>
              </a:rPr>
              <a:t>graﬁniai</a:t>
            </a:r>
            <a:r>
              <a:rPr lang="lt-LT" sz="1200" b="1" spc="-5" dirty="0">
                <a:solidFill>
                  <a:srgbClr val="2B2A29"/>
                </a:solidFill>
                <a:latin typeface="Arial"/>
                <a:cs typeface="Arial"/>
              </a:rPr>
              <a:t> </a:t>
            </a:r>
            <a:r>
              <a:rPr lang="lt-LT" sz="1200" b="1" spc="-10" dirty="0">
                <a:solidFill>
                  <a:srgbClr val="2B2A29"/>
                </a:solidFill>
                <a:latin typeface="Arial"/>
                <a:cs typeface="Arial"/>
              </a:rPr>
              <a:t>elementai</a:t>
            </a:r>
            <a:r>
              <a:rPr lang="lt-LT" sz="1200" b="1" dirty="0">
                <a:solidFill>
                  <a:srgbClr val="2B2A29"/>
                </a:solidFill>
                <a:latin typeface="Arial"/>
                <a:cs typeface="Arial"/>
              </a:rPr>
              <a:t> elektroniniame </a:t>
            </a:r>
            <a:r>
              <a:rPr lang="lt-LT" sz="1200" b="1" spc="-10" dirty="0">
                <a:solidFill>
                  <a:srgbClr val="2B2A29"/>
                </a:solidFill>
                <a:latin typeface="Arial"/>
                <a:cs typeface="Arial"/>
              </a:rPr>
              <a:t>pristatyme</a:t>
            </a:r>
          </a:p>
          <a:p>
            <a:r>
              <a:rPr lang="lt-LT" sz="1200" dirty="0">
                <a:solidFill>
                  <a:srgbClr val="2B2A29"/>
                </a:solidFill>
                <a:latin typeface="Arial"/>
                <a:cs typeface="Arial"/>
              </a:rPr>
              <a:t>Vienoje</a:t>
            </a:r>
            <a:r>
              <a:rPr lang="lt-LT" sz="1200" spc="-25" dirty="0">
                <a:solidFill>
                  <a:srgbClr val="2B2A29"/>
                </a:solidFill>
                <a:latin typeface="Arial"/>
                <a:cs typeface="Arial"/>
              </a:rPr>
              <a:t> </a:t>
            </a:r>
            <a:r>
              <a:rPr lang="lt-LT" sz="1200" dirty="0">
                <a:solidFill>
                  <a:srgbClr val="2B2A29"/>
                </a:solidFill>
                <a:latin typeface="Arial"/>
                <a:cs typeface="Arial"/>
              </a:rPr>
              <a:t>skaidrėje</a:t>
            </a:r>
            <a:r>
              <a:rPr lang="lt-LT" sz="1200" spc="-25" dirty="0">
                <a:solidFill>
                  <a:srgbClr val="2B2A29"/>
                </a:solidFill>
                <a:latin typeface="Arial"/>
                <a:cs typeface="Arial"/>
              </a:rPr>
              <a:t> </a:t>
            </a:r>
            <a:r>
              <a:rPr lang="lt-LT" sz="1200" dirty="0">
                <a:solidFill>
                  <a:srgbClr val="2B2A29"/>
                </a:solidFill>
                <a:latin typeface="Arial"/>
                <a:cs typeface="Arial"/>
              </a:rPr>
              <a:t>naudoti</a:t>
            </a:r>
            <a:r>
              <a:rPr lang="lt-LT" sz="1200" spc="-20" dirty="0">
                <a:solidFill>
                  <a:srgbClr val="2B2A29"/>
                </a:solidFill>
                <a:latin typeface="Arial"/>
                <a:cs typeface="Arial"/>
              </a:rPr>
              <a:t> </a:t>
            </a:r>
            <a:r>
              <a:rPr lang="lt-LT" sz="1200" dirty="0">
                <a:solidFill>
                  <a:srgbClr val="2B2A29"/>
                </a:solidFill>
                <a:latin typeface="Arial"/>
                <a:cs typeface="Arial"/>
              </a:rPr>
              <a:t>iki</a:t>
            </a:r>
            <a:r>
              <a:rPr lang="lt-LT" sz="1200" spc="-25" dirty="0">
                <a:solidFill>
                  <a:srgbClr val="2B2A29"/>
                </a:solidFill>
                <a:latin typeface="Arial"/>
                <a:cs typeface="Arial"/>
              </a:rPr>
              <a:t> </a:t>
            </a:r>
            <a:r>
              <a:rPr lang="lt-LT" sz="1200" dirty="0">
                <a:solidFill>
                  <a:srgbClr val="2B2A29"/>
                </a:solidFill>
                <a:latin typeface="Arial"/>
                <a:cs typeface="Arial"/>
              </a:rPr>
              <a:t>3</a:t>
            </a:r>
            <a:r>
              <a:rPr lang="lt-LT" sz="1200" spc="-20" dirty="0">
                <a:solidFill>
                  <a:srgbClr val="2B2A29"/>
                </a:solidFill>
                <a:latin typeface="Arial"/>
                <a:cs typeface="Arial"/>
              </a:rPr>
              <a:t> </a:t>
            </a:r>
            <a:r>
              <a:rPr lang="lt-LT" sz="1200" dirty="0">
                <a:solidFill>
                  <a:srgbClr val="2B2A29"/>
                </a:solidFill>
                <a:latin typeface="Arial"/>
                <a:cs typeface="Arial"/>
              </a:rPr>
              <a:t>vnt.</a:t>
            </a:r>
            <a:r>
              <a:rPr lang="lt-LT" sz="1200" spc="-25" dirty="0">
                <a:solidFill>
                  <a:srgbClr val="2B2A29"/>
                </a:solidFill>
                <a:latin typeface="Arial"/>
                <a:cs typeface="Arial"/>
              </a:rPr>
              <a:t> </a:t>
            </a:r>
            <a:r>
              <a:rPr lang="lt-LT" sz="1200" dirty="0">
                <a:solidFill>
                  <a:srgbClr val="2B2A29"/>
                </a:solidFill>
                <a:latin typeface="Arial"/>
                <a:cs typeface="Arial"/>
              </a:rPr>
              <a:t>vaizdinės</a:t>
            </a:r>
            <a:r>
              <a:rPr lang="lt-LT" sz="1200" spc="-25" dirty="0">
                <a:solidFill>
                  <a:srgbClr val="2B2A29"/>
                </a:solidFill>
                <a:latin typeface="Arial"/>
                <a:cs typeface="Arial"/>
              </a:rPr>
              <a:t> </a:t>
            </a:r>
            <a:r>
              <a:rPr lang="lt-LT" sz="1200" spc="-10" dirty="0">
                <a:solidFill>
                  <a:srgbClr val="2B2A29"/>
                </a:solidFill>
                <a:latin typeface="Arial"/>
                <a:cs typeface="Arial"/>
              </a:rPr>
              <a:t>informacijos.</a:t>
            </a:r>
          </a:p>
          <a:p>
            <a:r>
              <a:rPr lang="lt-LT" sz="1200" spc="-10" dirty="0">
                <a:solidFill>
                  <a:srgbClr val="2B2A29"/>
                </a:solidFill>
                <a:latin typeface="Arial"/>
                <a:cs typeface="Arial"/>
              </a:rPr>
              <a:t>Jeigu naudojamas 1 grafinis elementas, patartina išdidinti </a:t>
            </a:r>
            <a:r>
              <a:rPr lang="lt-LT" sz="1200" dirty="0">
                <a:solidFill>
                  <a:srgbClr val="2B2A29"/>
                </a:solidFill>
                <a:latin typeface="Arial"/>
                <a:cs typeface="Arial"/>
              </a:rPr>
              <a:t>per</a:t>
            </a:r>
            <a:r>
              <a:rPr lang="lt-LT" sz="1200" spc="-20" dirty="0">
                <a:solidFill>
                  <a:srgbClr val="2B2A29"/>
                </a:solidFill>
                <a:latin typeface="Arial"/>
                <a:cs typeface="Arial"/>
              </a:rPr>
              <a:t> </a:t>
            </a:r>
            <a:r>
              <a:rPr lang="lt-LT" sz="1200" dirty="0">
                <a:solidFill>
                  <a:srgbClr val="2B2A29"/>
                </a:solidFill>
                <a:latin typeface="Arial"/>
                <a:cs typeface="Arial"/>
              </a:rPr>
              <a:t>visą</a:t>
            </a:r>
            <a:r>
              <a:rPr lang="lt-LT" sz="1200" spc="-20" dirty="0">
                <a:solidFill>
                  <a:srgbClr val="2B2A29"/>
                </a:solidFill>
                <a:latin typeface="Arial"/>
                <a:cs typeface="Arial"/>
              </a:rPr>
              <a:t> </a:t>
            </a:r>
            <a:r>
              <a:rPr lang="lt-LT" sz="1200" dirty="0">
                <a:solidFill>
                  <a:srgbClr val="2B2A29"/>
                </a:solidFill>
                <a:latin typeface="Arial"/>
                <a:cs typeface="Arial"/>
              </a:rPr>
              <a:t>skaidrės</a:t>
            </a:r>
            <a:r>
              <a:rPr lang="lt-LT" sz="1200" spc="-20" dirty="0">
                <a:solidFill>
                  <a:srgbClr val="2B2A29"/>
                </a:solidFill>
                <a:latin typeface="Arial"/>
                <a:cs typeface="Arial"/>
              </a:rPr>
              <a:t> </a:t>
            </a:r>
            <a:r>
              <a:rPr lang="lt-LT" sz="1200" dirty="0">
                <a:solidFill>
                  <a:srgbClr val="2B2A29"/>
                </a:solidFill>
                <a:latin typeface="Arial"/>
                <a:cs typeface="Arial"/>
              </a:rPr>
              <a:t>dydį,</a:t>
            </a:r>
            <a:r>
              <a:rPr lang="lt-LT" sz="1200" spc="-20" dirty="0">
                <a:solidFill>
                  <a:srgbClr val="2B2A29"/>
                </a:solidFill>
                <a:latin typeface="Arial"/>
                <a:cs typeface="Arial"/>
              </a:rPr>
              <a:t> </a:t>
            </a:r>
            <a:r>
              <a:rPr lang="lt-LT" sz="1200" dirty="0">
                <a:solidFill>
                  <a:srgbClr val="2B2A29"/>
                </a:solidFill>
                <a:latin typeface="Arial"/>
                <a:cs typeface="Arial"/>
              </a:rPr>
              <a:t>be</a:t>
            </a:r>
            <a:r>
              <a:rPr lang="lt-LT" sz="1200" spc="-20" dirty="0">
                <a:solidFill>
                  <a:srgbClr val="2B2A29"/>
                </a:solidFill>
                <a:latin typeface="Arial"/>
                <a:cs typeface="Arial"/>
              </a:rPr>
              <a:t> </a:t>
            </a:r>
            <a:r>
              <a:rPr lang="lt-LT" sz="1200" spc="-10" dirty="0">
                <a:solidFill>
                  <a:srgbClr val="2B2A29"/>
                </a:solidFill>
                <a:latin typeface="Arial"/>
                <a:cs typeface="Arial"/>
              </a:rPr>
              <a:t>teksto.</a:t>
            </a:r>
            <a:endParaRPr lang="lt-LT" dirty="0"/>
          </a:p>
        </p:txBody>
      </p:sp>
      <p:sp>
        <p:nvSpPr>
          <p:cNvPr id="4" name="Slide Number Placeholder 3"/>
          <p:cNvSpPr>
            <a:spLocks noGrp="1"/>
          </p:cNvSpPr>
          <p:nvPr>
            <p:ph type="sldNum" sz="quarter" idx="5"/>
          </p:nvPr>
        </p:nvSpPr>
        <p:spPr/>
        <p:txBody>
          <a:bodyPr/>
          <a:lstStyle/>
          <a:p>
            <a:fld id="{E98BE164-3940-4860-B377-B1695AC1EEE2}" type="slidenum">
              <a:rPr lang="lt-LT" smtClean="0"/>
              <a:t>27</a:t>
            </a:fld>
            <a:endParaRPr lang="lt-LT"/>
          </a:p>
        </p:txBody>
      </p:sp>
    </p:spTree>
    <p:extLst>
      <p:ext uri="{BB962C8B-B14F-4D97-AF65-F5344CB8AC3E}">
        <p14:creationId xmlns:p14="http://schemas.microsoft.com/office/powerpoint/2010/main" val="1302950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OIT Title">
    <p:spTree>
      <p:nvGrpSpPr>
        <p:cNvPr id="1" name=""/>
        <p:cNvGrpSpPr/>
        <p:nvPr/>
      </p:nvGrpSpPr>
      <p:grpSpPr>
        <a:xfrm>
          <a:off x="0" y="0"/>
          <a:ext cx="0" cy="0"/>
          <a:chOff x="0" y="0"/>
          <a:chExt cx="0" cy="0"/>
        </a:xfrm>
      </p:grpSpPr>
      <p:grpSp>
        <p:nvGrpSpPr>
          <p:cNvPr id="80" name="Group 79"/>
          <p:cNvGrpSpPr/>
          <p:nvPr userDrawn="1"/>
        </p:nvGrpSpPr>
        <p:grpSpPr>
          <a:xfrm>
            <a:off x="250126" y="127250"/>
            <a:ext cx="11731668" cy="6626046"/>
            <a:chOff x="250126" y="127250"/>
            <a:chExt cx="11731668" cy="6626046"/>
          </a:xfrm>
        </p:grpSpPr>
        <p:pic>
          <p:nvPicPr>
            <p:cNvPr id="81" name="Picture 80"/>
            <p:cNvPicPr>
              <a:picLocks noChangeAspect="1"/>
            </p:cNvPicPr>
            <p:nvPr userDrawn="1"/>
          </p:nvPicPr>
          <p:blipFill>
            <a:blip r:embed="rId2"/>
            <a:stretch>
              <a:fillRect/>
            </a:stretch>
          </p:blipFill>
          <p:spPr>
            <a:xfrm>
              <a:off x="250126" y="127250"/>
              <a:ext cx="11731668" cy="6626046"/>
            </a:xfrm>
            <a:prstGeom prst="rect">
              <a:avLst/>
            </a:prstGeom>
          </p:spPr>
        </p:pic>
        <p:sp>
          <p:nvSpPr>
            <p:cNvPr id="82" name="Hexagon 81"/>
            <p:cNvSpPr>
              <a:spLocks noChangeAspect="1"/>
            </p:cNvSpPr>
            <p:nvPr userDrawn="1"/>
          </p:nvSpPr>
          <p:spPr>
            <a:xfrm rot="5400000">
              <a:off x="411931" y="4466998"/>
              <a:ext cx="1917257" cy="16776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0">
                <a:solidFill>
                  <a:srgbClr val="F3F6F9"/>
                </a:solidFill>
              </a:endParaRPr>
            </a:p>
          </p:txBody>
        </p:sp>
        <p:pic>
          <p:nvPicPr>
            <p:cNvPr id="83" name="Picture 8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559" y="4784290"/>
              <a:ext cx="1476000" cy="1043016"/>
            </a:xfrm>
            <a:prstGeom prst="rect">
              <a:avLst/>
            </a:prstGeom>
          </p:spPr>
        </p:pic>
        <p:sp>
          <p:nvSpPr>
            <p:cNvPr id="84" name="Hexagon 83"/>
            <p:cNvSpPr>
              <a:spLocks noChangeAspect="1"/>
            </p:cNvSpPr>
            <p:nvPr userDrawn="1"/>
          </p:nvSpPr>
          <p:spPr>
            <a:xfrm rot="5400000">
              <a:off x="9898833" y="3486084"/>
              <a:ext cx="1917257" cy="1677600"/>
            </a:xfrm>
            <a:prstGeom prst="hexagon">
              <a:avLst>
                <a:gd name="adj" fmla="val 29199"/>
                <a:gd name="vf" fmla="val 115470"/>
              </a:avLst>
            </a:prstGeom>
            <a:no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0">
                <a:solidFill>
                  <a:srgbClr val="F3F6F9"/>
                </a:solidFill>
              </a:endParaRPr>
            </a:p>
          </p:txBody>
        </p:sp>
        <p:sp>
          <p:nvSpPr>
            <p:cNvPr id="85" name="Hexagon 84"/>
            <p:cNvSpPr>
              <a:spLocks noChangeAspect="1"/>
            </p:cNvSpPr>
            <p:nvPr userDrawn="1"/>
          </p:nvSpPr>
          <p:spPr>
            <a:xfrm rot="5400000">
              <a:off x="7669983" y="259509"/>
              <a:ext cx="1917257" cy="1677600"/>
            </a:xfrm>
            <a:prstGeom prst="hexagon">
              <a:avLst>
                <a:gd name="adj" fmla="val 29199"/>
                <a:gd name="vf" fmla="val 115470"/>
              </a:avLst>
            </a:prstGeom>
            <a:no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0">
                <a:solidFill>
                  <a:srgbClr val="F3F6F9"/>
                </a:solidFill>
              </a:endParaRPr>
            </a:p>
          </p:txBody>
        </p:sp>
      </p:grpSp>
      <p:sp>
        <p:nvSpPr>
          <p:cNvPr id="2" name="Title 1"/>
          <p:cNvSpPr>
            <a:spLocks noGrp="1"/>
          </p:cNvSpPr>
          <p:nvPr>
            <p:ph type="title"/>
          </p:nvPr>
        </p:nvSpPr>
        <p:spPr>
          <a:xfrm>
            <a:off x="2210400" y="1638000"/>
            <a:ext cx="7808400" cy="2386800"/>
          </a:xfrm>
        </p:spPr>
        <p:txBody>
          <a:bodyPr anchor="b">
            <a:normAutofit/>
            <a:scene3d>
              <a:camera prst="orthographicFront"/>
              <a:lightRig rig="threePt" dir="t"/>
            </a:scene3d>
            <a:sp3d extrusionH="57150">
              <a:bevelT w="38100" h="38100"/>
            </a:sp3d>
          </a:bodyPr>
          <a:lstStyle>
            <a:lvl1pPr algn="ctr">
              <a:defRPr sz="6600">
                <a:solidFill>
                  <a:srgbClr val="009ED6"/>
                </a:solidFill>
                <a:effectLst>
                  <a:outerShdw blurRad="38100" dist="38100" dir="2700000" algn="tl">
                    <a:srgbClr val="000000">
                      <a:alpha val="43137"/>
                    </a:srgbClr>
                  </a:outerShdw>
                </a:effectLst>
              </a:defRPr>
            </a:lvl1pPr>
          </a:lstStyle>
          <a:p>
            <a:r>
              <a:rPr lang="en-US" dirty="0"/>
              <a:t>Click to edit Master title style</a:t>
            </a:r>
            <a:endParaRPr lang="lt-LT" dirty="0"/>
          </a:p>
        </p:txBody>
      </p:sp>
      <p:sp>
        <p:nvSpPr>
          <p:cNvPr id="3" name="Text Placeholder 2"/>
          <p:cNvSpPr>
            <a:spLocks noGrp="1"/>
          </p:cNvSpPr>
          <p:nvPr>
            <p:ph type="body" idx="1"/>
          </p:nvPr>
        </p:nvSpPr>
        <p:spPr>
          <a:xfrm>
            <a:off x="2210400" y="4294800"/>
            <a:ext cx="7808400" cy="1656000"/>
          </a:xfrm>
        </p:spPr>
        <p:txBody>
          <a:bodyPr vert="horz" lIns="91440" tIns="45720" rIns="91440" bIns="45720" rtlCol="0" anchor="t" anchorCtr="0">
            <a:normAutofit/>
            <a:scene3d>
              <a:camera prst="orthographicFront"/>
              <a:lightRig rig="threePt" dir="t"/>
            </a:scene3d>
            <a:sp3d extrusionH="57150">
              <a:bevelT w="38100" h="38100"/>
            </a:sp3d>
          </a:bodyPr>
          <a:lstStyle>
            <a:lvl1pPr algn="ctr">
              <a:defRPr lang="en-US" sz="4000" b="1" dirty="0" smtClean="0">
                <a:solidFill>
                  <a:schemeClr val="tx1">
                    <a:lumMod val="65000"/>
                    <a:lumOff val="35000"/>
                  </a:schemeClr>
                </a:solidFill>
                <a:effectLst>
                  <a:outerShdw blurRad="38100" dist="38100" dir="2700000" algn="tl">
                    <a:srgbClr val="000000">
                      <a:alpha val="43137"/>
                    </a:srgbClr>
                  </a:outerShdw>
                </a:effectLst>
                <a:ea typeface="+mj-ea"/>
                <a:cs typeface="+mj-cs"/>
              </a:defRPr>
            </a:lvl1pPr>
          </a:lstStyle>
          <a:p>
            <a:pPr lvl="0">
              <a:spcBef>
                <a:spcPct val="0"/>
              </a:spcBef>
              <a:buNone/>
            </a:pPr>
            <a:r>
              <a:rPr lang="en-US" dirty="0"/>
              <a:t>Edit Master text styles</a:t>
            </a:r>
          </a:p>
        </p:txBody>
      </p:sp>
    </p:spTree>
    <p:extLst>
      <p:ext uri="{BB962C8B-B14F-4D97-AF65-F5344CB8AC3E}">
        <p14:creationId xmlns:p14="http://schemas.microsoft.com/office/powerpoint/2010/main" val="126157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PROIT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nchorCtr="0"/>
          <a:lstStyle>
            <a:lvl1pPr>
              <a:defRPr sz="3200"/>
            </a:lvl1pPr>
          </a:lstStyle>
          <a:p>
            <a:r>
              <a:rPr lang="en-US" dirty="0"/>
              <a:t>Click to edit Master title style</a:t>
            </a:r>
          </a:p>
        </p:txBody>
      </p:sp>
      <p:sp>
        <p:nvSpPr>
          <p:cNvPr id="3" name="Content Placeholder 2"/>
          <p:cNvSpPr>
            <a:spLocks noGrp="1"/>
          </p:cNvSpPr>
          <p:nvPr>
            <p:ph idx="1"/>
          </p:nvPr>
        </p:nvSpPr>
        <p:spPr>
          <a:xfrm>
            <a:off x="5183188" y="457201"/>
            <a:ext cx="487325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pPr>
              <a:defRPr/>
            </a:pPr>
            <a:endParaRPr lang="lt-LT" altLang="lt-LT"/>
          </a:p>
        </p:txBody>
      </p:sp>
      <p:sp>
        <p:nvSpPr>
          <p:cNvPr id="6" name="Footer Placeholder 5"/>
          <p:cNvSpPr>
            <a:spLocks noGrp="1"/>
          </p:cNvSpPr>
          <p:nvPr>
            <p:ph type="ftr" sz="quarter" idx="11"/>
          </p:nvPr>
        </p:nvSpPr>
        <p:spPr/>
        <p:txBody>
          <a:bodyPr/>
          <a:lstStyle/>
          <a:p>
            <a:pPr>
              <a:defRPr/>
            </a:pPr>
            <a:endParaRPr lang="lt-LT" altLang="lt-LT"/>
          </a:p>
        </p:txBody>
      </p:sp>
      <p:sp>
        <p:nvSpPr>
          <p:cNvPr id="7" name="Slide Number Placeholder 6"/>
          <p:cNvSpPr>
            <a:spLocks noGrp="1"/>
          </p:cNvSpPr>
          <p:nvPr>
            <p:ph type="sldNum" sz="quarter" idx="12"/>
          </p:nvPr>
        </p:nvSpPr>
        <p:spPr>
          <a:xfrm>
            <a:off x="8610600" y="6356350"/>
            <a:ext cx="1445840" cy="365125"/>
          </a:xfrm>
        </p:spPr>
        <p:txBody>
          <a:bodyPr/>
          <a:lstStyle/>
          <a:p>
            <a:pPr>
              <a:defRPr/>
            </a:pPr>
            <a:fld id="{AF365D3C-F146-430C-92E5-D3E220E0441E}" type="slidenum">
              <a:rPr lang="lt-LT" altLang="lt-LT" smtClean="0"/>
              <a:pPr>
                <a:defRPr/>
              </a:pPr>
              <a:t>‹#›</a:t>
            </a:fld>
            <a:endParaRPr lang="lt-LT" altLang="lt-LT"/>
          </a:p>
        </p:txBody>
      </p:sp>
      <p:grpSp>
        <p:nvGrpSpPr>
          <p:cNvPr id="80" name="Group 79"/>
          <p:cNvGrpSpPr>
            <a:grpSpLocks noChangeAspect="1"/>
          </p:cNvGrpSpPr>
          <p:nvPr userDrawn="1"/>
        </p:nvGrpSpPr>
        <p:grpSpPr>
          <a:xfrm>
            <a:off x="11241693" y="16511"/>
            <a:ext cx="933386" cy="6841490"/>
            <a:chOff x="11031580" y="1"/>
            <a:chExt cx="1192055" cy="8737472"/>
          </a:xfrm>
        </p:grpSpPr>
        <p:grpSp>
          <p:nvGrpSpPr>
            <p:cNvPr id="81" name="Group 80"/>
            <p:cNvGrpSpPr>
              <a:grpSpLocks noChangeAspect="1"/>
            </p:cNvGrpSpPr>
            <p:nvPr userDrawn="1"/>
          </p:nvGrpSpPr>
          <p:grpSpPr>
            <a:xfrm>
              <a:off x="11031580" y="1"/>
              <a:ext cx="1184299" cy="4653136"/>
              <a:chOff x="10209213" y="-511175"/>
              <a:chExt cx="2012950" cy="7908926"/>
            </a:xfrm>
          </p:grpSpPr>
          <p:sp>
            <p:nvSpPr>
              <p:cNvPr id="146"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7"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8"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9"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0"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1"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2"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3"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4"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5"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6"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7"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8"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9"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0"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1"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2"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3"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4"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5"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6"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7"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8"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9"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0"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1"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2"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3"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4"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5"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6"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7"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8"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9"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0"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1"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2"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3"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4"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5"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6"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7"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8"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9"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0"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1"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2"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3"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4"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5"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6"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7"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8"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9" name="Freeform 58"/>
              <p:cNvSpPr>
                <a:spLocks/>
              </p:cNvSpPr>
              <p:nvPr userDrawn="1"/>
            </p:nvSpPr>
            <p:spPr bwMode="auto">
              <a:xfrm>
                <a:off x="10880725" y="68263"/>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0" name="Freeform 59"/>
              <p:cNvSpPr>
                <a:spLocks/>
              </p:cNvSpPr>
              <p:nvPr userDrawn="1"/>
            </p:nvSpPr>
            <p:spPr bwMode="auto">
              <a:xfrm>
                <a:off x="10545763" y="-511175"/>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1" name="Freeform 60"/>
              <p:cNvSpPr>
                <a:spLocks/>
              </p:cNvSpPr>
              <p:nvPr userDrawn="1"/>
            </p:nvSpPr>
            <p:spPr bwMode="auto">
              <a:xfrm>
                <a:off x="10880725" y="-315913"/>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2" name="Freeform 201"/>
              <p:cNvSpPr>
                <a:spLocks/>
              </p:cNvSpPr>
              <p:nvPr userDrawn="1"/>
            </p:nvSpPr>
            <p:spPr bwMode="auto">
              <a:xfrm>
                <a:off x="11552238" y="-315913"/>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3" name="Freeform 202"/>
              <p:cNvSpPr>
                <a:spLocks/>
              </p:cNvSpPr>
              <p:nvPr userDrawn="1"/>
            </p:nvSpPr>
            <p:spPr bwMode="auto">
              <a:xfrm>
                <a:off x="11215688" y="-511175"/>
                <a:ext cx="671512" cy="774700"/>
              </a:xfrm>
              <a:custGeom>
                <a:avLst/>
                <a:gdLst>
                  <a:gd name="T0" fmla="*/ 0 w 423"/>
                  <a:gd name="T1" fmla="*/ 123 h 488"/>
                  <a:gd name="T2" fmla="*/ 212 w 423"/>
                  <a:gd name="T3" fmla="*/ 0 h 488"/>
                  <a:gd name="T4" fmla="*/ 423 w 423"/>
                  <a:gd name="T5" fmla="*/ 123 h 488"/>
                  <a:gd name="T6" fmla="*/ 423 w 423"/>
                  <a:gd name="T7" fmla="*/ 365 h 488"/>
                  <a:gd name="T8" fmla="*/ 212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2" y="0"/>
                    </a:lnTo>
                    <a:lnTo>
                      <a:pt x="423" y="123"/>
                    </a:lnTo>
                    <a:lnTo>
                      <a:pt x="423" y="365"/>
                    </a:lnTo>
                    <a:lnTo>
                      <a:pt x="212"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4"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5"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6"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7"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8"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9"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0"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1"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2"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3"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nvGrpSpPr>
              <p:cNvPr id="214" name="Group 213"/>
              <p:cNvGrpSpPr/>
              <p:nvPr userDrawn="1"/>
            </p:nvGrpSpPr>
            <p:grpSpPr>
              <a:xfrm>
                <a:off x="10553613" y="76521"/>
                <a:ext cx="1332000" cy="1539554"/>
                <a:chOff x="10553613" y="-106835"/>
                <a:chExt cx="1332000" cy="1539554"/>
              </a:xfrm>
            </p:grpSpPr>
            <p:sp>
              <p:nvSpPr>
                <p:cNvPr id="215" name="Hexagon 214"/>
                <p:cNvSpPr/>
                <p:nvPr userDrawn="1"/>
              </p:nvSpPr>
              <p:spPr>
                <a:xfrm rot="5400000">
                  <a:off x="10449836" y="-3058"/>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0">
                    <a:solidFill>
                      <a:srgbClr val="F3F6F9"/>
                    </a:solidFill>
                  </a:endParaRPr>
                </a:p>
              </p:txBody>
            </p:sp>
            <p:pic>
              <p:nvPicPr>
                <p:cNvPr id="216" name="Picture 2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7678" y="336515"/>
                  <a:ext cx="923870" cy="652854"/>
                </a:xfrm>
                <a:prstGeom prst="rect">
                  <a:avLst/>
                </a:prstGeom>
              </p:spPr>
            </p:pic>
          </p:grpSp>
        </p:grpSp>
        <p:grpSp>
          <p:nvGrpSpPr>
            <p:cNvPr id="82" name="Group 81"/>
            <p:cNvGrpSpPr>
              <a:grpSpLocks noChangeAspect="1"/>
            </p:cNvGrpSpPr>
            <p:nvPr userDrawn="1"/>
          </p:nvGrpSpPr>
          <p:grpSpPr>
            <a:xfrm>
              <a:off x="11039336" y="4425243"/>
              <a:ext cx="1184299" cy="4312230"/>
              <a:chOff x="10209213" y="68263"/>
              <a:chExt cx="2012950" cy="7329488"/>
            </a:xfrm>
          </p:grpSpPr>
          <p:sp>
            <p:nvSpPr>
              <p:cNvPr id="83"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4"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5"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6"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7"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8"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9"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0"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1"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2"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3"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4"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5"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6"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7"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8"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9"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0"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1"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2"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3"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4"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5"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6"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7"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8"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9"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0"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1"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2"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3"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4"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5"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6"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7"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8"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9"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0"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1"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2"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3"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4"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5"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6"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7"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8"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9"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0"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1"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2"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3"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4"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5"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6"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7"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8"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9"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0"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1"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2"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3"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4"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5"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grpSp>
    </p:spTree>
    <p:extLst>
      <p:ext uri="{BB962C8B-B14F-4D97-AF65-F5344CB8AC3E}">
        <p14:creationId xmlns:p14="http://schemas.microsoft.com/office/powerpoint/2010/main" val="5448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ROIT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nchorCtr="0"/>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457201"/>
            <a:ext cx="4873252"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lt-LT" altLang="lt-LT"/>
          </a:p>
        </p:txBody>
      </p:sp>
      <p:sp>
        <p:nvSpPr>
          <p:cNvPr id="6" name="Footer Placeholder 5"/>
          <p:cNvSpPr>
            <a:spLocks noGrp="1"/>
          </p:cNvSpPr>
          <p:nvPr>
            <p:ph type="ftr" sz="quarter" idx="11"/>
          </p:nvPr>
        </p:nvSpPr>
        <p:spPr/>
        <p:txBody>
          <a:bodyPr/>
          <a:lstStyle/>
          <a:p>
            <a:pPr>
              <a:defRPr/>
            </a:pPr>
            <a:endParaRPr lang="lt-LT" altLang="lt-LT"/>
          </a:p>
        </p:txBody>
      </p:sp>
      <p:sp>
        <p:nvSpPr>
          <p:cNvPr id="7" name="Slide Number Placeholder 6"/>
          <p:cNvSpPr>
            <a:spLocks noGrp="1"/>
          </p:cNvSpPr>
          <p:nvPr>
            <p:ph type="sldNum" sz="quarter" idx="12"/>
          </p:nvPr>
        </p:nvSpPr>
        <p:spPr>
          <a:xfrm>
            <a:off x="8610600" y="6356350"/>
            <a:ext cx="1445840" cy="365125"/>
          </a:xfrm>
        </p:spPr>
        <p:txBody>
          <a:bodyPr/>
          <a:lstStyle/>
          <a:p>
            <a:pPr>
              <a:defRPr/>
            </a:pPr>
            <a:fld id="{FEBFEE39-0D0D-436F-BB4B-C703129BC0DB}" type="slidenum">
              <a:rPr lang="lt-LT" altLang="lt-LT" smtClean="0"/>
              <a:pPr>
                <a:defRPr/>
              </a:pPr>
              <a:t>‹#›</a:t>
            </a:fld>
            <a:endParaRPr lang="lt-LT" altLang="lt-LT"/>
          </a:p>
        </p:txBody>
      </p:sp>
      <p:grpSp>
        <p:nvGrpSpPr>
          <p:cNvPr id="80" name="Group 79"/>
          <p:cNvGrpSpPr>
            <a:grpSpLocks noChangeAspect="1"/>
          </p:cNvGrpSpPr>
          <p:nvPr userDrawn="1"/>
        </p:nvGrpSpPr>
        <p:grpSpPr>
          <a:xfrm>
            <a:off x="11241693" y="16511"/>
            <a:ext cx="933386" cy="6841490"/>
            <a:chOff x="11031580" y="1"/>
            <a:chExt cx="1192055" cy="8737472"/>
          </a:xfrm>
        </p:grpSpPr>
        <p:grpSp>
          <p:nvGrpSpPr>
            <p:cNvPr id="81" name="Group 80"/>
            <p:cNvGrpSpPr>
              <a:grpSpLocks noChangeAspect="1"/>
            </p:cNvGrpSpPr>
            <p:nvPr userDrawn="1"/>
          </p:nvGrpSpPr>
          <p:grpSpPr>
            <a:xfrm>
              <a:off x="11031580" y="1"/>
              <a:ext cx="1184299" cy="4653136"/>
              <a:chOff x="10209213" y="-511175"/>
              <a:chExt cx="2012950" cy="7908926"/>
            </a:xfrm>
          </p:grpSpPr>
          <p:sp>
            <p:nvSpPr>
              <p:cNvPr id="146"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7"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8"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9"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0"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1"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2"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3"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4"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5"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6"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7"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8"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9"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0"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1"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2"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3"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4"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5"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6"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7"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8"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9"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0"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1"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2"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3"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4"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5"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6"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7"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8"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9"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0"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1"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2"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3"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4"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5"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6"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7"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8"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9"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0"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1"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2"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3"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4"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5"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6"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7"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8"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9" name="Freeform 58"/>
              <p:cNvSpPr>
                <a:spLocks/>
              </p:cNvSpPr>
              <p:nvPr userDrawn="1"/>
            </p:nvSpPr>
            <p:spPr bwMode="auto">
              <a:xfrm>
                <a:off x="10880725" y="68263"/>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0" name="Freeform 59"/>
              <p:cNvSpPr>
                <a:spLocks/>
              </p:cNvSpPr>
              <p:nvPr userDrawn="1"/>
            </p:nvSpPr>
            <p:spPr bwMode="auto">
              <a:xfrm>
                <a:off x="10545763" y="-511175"/>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1" name="Freeform 60"/>
              <p:cNvSpPr>
                <a:spLocks/>
              </p:cNvSpPr>
              <p:nvPr userDrawn="1"/>
            </p:nvSpPr>
            <p:spPr bwMode="auto">
              <a:xfrm>
                <a:off x="10880725" y="-315913"/>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2" name="Freeform 201"/>
              <p:cNvSpPr>
                <a:spLocks/>
              </p:cNvSpPr>
              <p:nvPr userDrawn="1"/>
            </p:nvSpPr>
            <p:spPr bwMode="auto">
              <a:xfrm>
                <a:off x="11552238" y="-315913"/>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3" name="Freeform 202"/>
              <p:cNvSpPr>
                <a:spLocks/>
              </p:cNvSpPr>
              <p:nvPr userDrawn="1"/>
            </p:nvSpPr>
            <p:spPr bwMode="auto">
              <a:xfrm>
                <a:off x="11215688" y="-511175"/>
                <a:ext cx="671512" cy="774700"/>
              </a:xfrm>
              <a:custGeom>
                <a:avLst/>
                <a:gdLst>
                  <a:gd name="T0" fmla="*/ 0 w 423"/>
                  <a:gd name="T1" fmla="*/ 123 h 488"/>
                  <a:gd name="T2" fmla="*/ 212 w 423"/>
                  <a:gd name="T3" fmla="*/ 0 h 488"/>
                  <a:gd name="T4" fmla="*/ 423 w 423"/>
                  <a:gd name="T5" fmla="*/ 123 h 488"/>
                  <a:gd name="T6" fmla="*/ 423 w 423"/>
                  <a:gd name="T7" fmla="*/ 365 h 488"/>
                  <a:gd name="T8" fmla="*/ 212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2" y="0"/>
                    </a:lnTo>
                    <a:lnTo>
                      <a:pt x="423" y="123"/>
                    </a:lnTo>
                    <a:lnTo>
                      <a:pt x="423" y="365"/>
                    </a:lnTo>
                    <a:lnTo>
                      <a:pt x="212"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4"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5"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6"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7"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8"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9"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0"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1"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2"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3"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nvGrpSpPr>
              <p:cNvPr id="214" name="Group 213"/>
              <p:cNvGrpSpPr/>
              <p:nvPr userDrawn="1"/>
            </p:nvGrpSpPr>
            <p:grpSpPr>
              <a:xfrm>
                <a:off x="10553613" y="76521"/>
                <a:ext cx="1332000" cy="1539554"/>
                <a:chOff x="10553613" y="-106835"/>
                <a:chExt cx="1332000" cy="1539554"/>
              </a:xfrm>
            </p:grpSpPr>
            <p:sp>
              <p:nvSpPr>
                <p:cNvPr id="215" name="Hexagon 214"/>
                <p:cNvSpPr/>
                <p:nvPr userDrawn="1"/>
              </p:nvSpPr>
              <p:spPr>
                <a:xfrm rot="5400000">
                  <a:off x="10449836" y="-3058"/>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0">
                    <a:solidFill>
                      <a:srgbClr val="F3F6F9"/>
                    </a:solidFill>
                  </a:endParaRPr>
                </a:p>
              </p:txBody>
            </p:sp>
            <p:pic>
              <p:nvPicPr>
                <p:cNvPr id="216" name="Picture 2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7678" y="336515"/>
                  <a:ext cx="923870" cy="652854"/>
                </a:xfrm>
                <a:prstGeom prst="rect">
                  <a:avLst/>
                </a:prstGeom>
              </p:spPr>
            </p:pic>
          </p:grpSp>
        </p:grpSp>
        <p:grpSp>
          <p:nvGrpSpPr>
            <p:cNvPr id="82" name="Group 81"/>
            <p:cNvGrpSpPr>
              <a:grpSpLocks noChangeAspect="1"/>
            </p:cNvGrpSpPr>
            <p:nvPr userDrawn="1"/>
          </p:nvGrpSpPr>
          <p:grpSpPr>
            <a:xfrm>
              <a:off x="11039336" y="4425243"/>
              <a:ext cx="1184299" cy="4312230"/>
              <a:chOff x="10209213" y="68263"/>
              <a:chExt cx="2012950" cy="7329488"/>
            </a:xfrm>
          </p:grpSpPr>
          <p:sp>
            <p:nvSpPr>
              <p:cNvPr id="83"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4"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5"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6"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7"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8"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9"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0"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1"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2"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3"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4"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5"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6"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7"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8"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9"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0"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1"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2"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3"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4"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5"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6"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7"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8"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9"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0"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1"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2"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3"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4"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5"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6"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7"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8"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9"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0"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1"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2"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3"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4"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5"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6"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7"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8"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9"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0"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1"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2"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3"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4"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5"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6"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7"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8"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9"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0"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1"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2"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3"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4"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5"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grpSp>
    </p:spTree>
    <p:extLst>
      <p:ext uri="{BB962C8B-B14F-4D97-AF65-F5344CB8AC3E}">
        <p14:creationId xmlns:p14="http://schemas.microsoft.com/office/powerpoint/2010/main" val="60597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PROIT 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340768"/>
            <a:ext cx="9218240" cy="483619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lt-LT" altLang="lt-LT"/>
          </a:p>
        </p:txBody>
      </p:sp>
      <p:sp>
        <p:nvSpPr>
          <p:cNvPr id="5" name="Footer Placeholder 4"/>
          <p:cNvSpPr>
            <a:spLocks noGrp="1"/>
          </p:cNvSpPr>
          <p:nvPr>
            <p:ph type="ftr" sz="quarter" idx="11"/>
          </p:nvPr>
        </p:nvSpPr>
        <p:spPr/>
        <p:txBody>
          <a:bodyPr/>
          <a:lstStyle/>
          <a:p>
            <a:pPr>
              <a:defRPr/>
            </a:pPr>
            <a:endParaRPr lang="lt-LT" altLang="lt-LT"/>
          </a:p>
        </p:txBody>
      </p:sp>
      <p:sp>
        <p:nvSpPr>
          <p:cNvPr id="6" name="Slide Number Placeholder 5"/>
          <p:cNvSpPr>
            <a:spLocks noGrp="1"/>
          </p:cNvSpPr>
          <p:nvPr>
            <p:ph type="sldNum" sz="quarter" idx="12"/>
          </p:nvPr>
        </p:nvSpPr>
        <p:spPr>
          <a:xfrm>
            <a:off x="8610600" y="6356350"/>
            <a:ext cx="1445840" cy="365125"/>
          </a:xfrm>
        </p:spPr>
        <p:txBody>
          <a:bodyPr/>
          <a:lstStyle/>
          <a:p>
            <a:pPr>
              <a:defRPr/>
            </a:pPr>
            <a:fld id="{F2A069FB-4415-49AB-A7C1-BA7BF4E4F6B7}" type="slidenum">
              <a:rPr lang="lt-LT" altLang="lt-LT" smtClean="0"/>
              <a:pPr>
                <a:defRPr/>
              </a:pPr>
              <a:t>‹#›</a:t>
            </a:fld>
            <a:endParaRPr lang="lt-LT" altLang="lt-LT"/>
          </a:p>
        </p:txBody>
      </p:sp>
      <p:grpSp>
        <p:nvGrpSpPr>
          <p:cNvPr id="79" name="Group 78"/>
          <p:cNvGrpSpPr>
            <a:grpSpLocks noChangeAspect="1"/>
          </p:cNvGrpSpPr>
          <p:nvPr userDrawn="1"/>
        </p:nvGrpSpPr>
        <p:grpSpPr>
          <a:xfrm>
            <a:off x="11241693" y="16511"/>
            <a:ext cx="933386" cy="6841490"/>
            <a:chOff x="11031580" y="1"/>
            <a:chExt cx="1192055" cy="8737472"/>
          </a:xfrm>
        </p:grpSpPr>
        <p:grpSp>
          <p:nvGrpSpPr>
            <p:cNvPr id="80" name="Group 79"/>
            <p:cNvGrpSpPr>
              <a:grpSpLocks noChangeAspect="1"/>
            </p:cNvGrpSpPr>
            <p:nvPr userDrawn="1"/>
          </p:nvGrpSpPr>
          <p:grpSpPr>
            <a:xfrm>
              <a:off x="11031580" y="1"/>
              <a:ext cx="1184299" cy="4653136"/>
              <a:chOff x="10209213" y="-511175"/>
              <a:chExt cx="2012950" cy="7908926"/>
            </a:xfrm>
          </p:grpSpPr>
          <p:sp>
            <p:nvSpPr>
              <p:cNvPr id="145"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6"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7"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8"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9"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0"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1"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2"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3"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4"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5"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6"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7"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8"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9"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0"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1"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2"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3"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4"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5"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6"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7"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8"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9"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0"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1"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2"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3"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4"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5"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6"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7"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8"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9"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0"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1"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2"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3"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4"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5"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6"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7"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8"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9"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0"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1"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2"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3"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4"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5"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6"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7"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8" name="Freeform 58"/>
              <p:cNvSpPr>
                <a:spLocks/>
              </p:cNvSpPr>
              <p:nvPr userDrawn="1"/>
            </p:nvSpPr>
            <p:spPr bwMode="auto">
              <a:xfrm>
                <a:off x="10880725" y="68263"/>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9" name="Freeform 59"/>
              <p:cNvSpPr>
                <a:spLocks/>
              </p:cNvSpPr>
              <p:nvPr userDrawn="1"/>
            </p:nvSpPr>
            <p:spPr bwMode="auto">
              <a:xfrm>
                <a:off x="10545763" y="-511175"/>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0" name="Freeform 60"/>
              <p:cNvSpPr>
                <a:spLocks/>
              </p:cNvSpPr>
              <p:nvPr userDrawn="1"/>
            </p:nvSpPr>
            <p:spPr bwMode="auto">
              <a:xfrm>
                <a:off x="10880725" y="-315913"/>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1" name="Freeform 200"/>
              <p:cNvSpPr>
                <a:spLocks/>
              </p:cNvSpPr>
              <p:nvPr userDrawn="1"/>
            </p:nvSpPr>
            <p:spPr bwMode="auto">
              <a:xfrm>
                <a:off x="11552238" y="-315913"/>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2" name="Freeform 201"/>
              <p:cNvSpPr>
                <a:spLocks/>
              </p:cNvSpPr>
              <p:nvPr userDrawn="1"/>
            </p:nvSpPr>
            <p:spPr bwMode="auto">
              <a:xfrm>
                <a:off x="11215688" y="-511175"/>
                <a:ext cx="671512" cy="774700"/>
              </a:xfrm>
              <a:custGeom>
                <a:avLst/>
                <a:gdLst>
                  <a:gd name="T0" fmla="*/ 0 w 423"/>
                  <a:gd name="T1" fmla="*/ 123 h 488"/>
                  <a:gd name="T2" fmla="*/ 212 w 423"/>
                  <a:gd name="T3" fmla="*/ 0 h 488"/>
                  <a:gd name="T4" fmla="*/ 423 w 423"/>
                  <a:gd name="T5" fmla="*/ 123 h 488"/>
                  <a:gd name="T6" fmla="*/ 423 w 423"/>
                  <a:gd name="T7" fmla="*/ 365 h 488"/>
                  <a:gd name="T8" fmla="*/ 212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2" y="0"/>
                    </a:lnTo>
                    <a:lnTo>
                      <a:pt x="423" y="123"/>
                    </a:lnTo>
                    <a:lnTo>
                      <a:pt x="423" y="365"/>
                    </a:lnTo>
                    <a:lnTo>
                      <a:pt x="212"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3"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4"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5"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6"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7"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8"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9"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0"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1"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2"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nvGrpSpPr>
              <p:cNvPr id="213" name="Group 212"/>
              <p:cNvGrpSpPr/>
              <p:nvPr userDrawn="1"/>
            </p:nvGrpSpPr>
            <p:grpSpPr>
              <a:xfrm>
                <a:off x="10553613" y="76521"/>
                <a:ext cx="1332000" cy="1539554"/>
                <a:chOff x="10553613" y="-106835"/>
                <a:chExt cx="1332000" cy="1539554"/>
              </a:xfrm>
            </p:grpSpPr>
            <p:sp>
              <p:nvSpPr>
                <p:cNvPr id="214" name="Hexagon 213"/>
                <p:cNvSpPr/>
                <p:nvPr userDrawn="1"/>
              </p:nvSpPr>
              <p:spPr>
                <a:xfrm rot="5400000">
                  <a:off x="10449836" y="-3058"/>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0">
                    <a:solidFill>
                      <a:srgbClr val="F3F6F9"/>
                    </a:solidFill>
                  </a:endParaRPr>
                </a:p>
              </p:txBody>
            </p:sp>
            <p:pic>
              <p:nvPicPr>
                <p:cNvPr id="215" name="Picture 2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7678" y="336515"/>
                  <a:ext cx="923870" cy="652854"/>
                </a:xfrm>
                <a:prstGeom prst="rect">
                  <a:avLst/>
                </a:prstGeom>
              </p:spPr>
            </p:pic>
          </p:grpSp>
        </p:grpSp>
        <p:grpSp>
          <p:nvGrpSpPr>
            <p:cNvPr id="81" name="Group 80"/>
            <p:cNvGrpSpPr>
              <a:grpSpLocks noChangeAspect="1"/>
            </p:cNvGrpSpPr>
            <p:nvPr userDrawn="1"/>
          </p:nvGrpSpPr>
          <p:grpSpPr>
            <a:xfrm>
              <a:off x="11039336" y="4425243"/>
              <a:ext cx="1184299" cy="4312230"/>
              <a:chOff x="10209213" y="68263"/>
              <a:chExt cx="2012950" cy="7329488"/>
            </a:xfrm>
          </p:grpSpPr>
          <p:sp>
            <p:nvSpPr>
              <p:cNvPr id="82"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3"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4"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5"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6"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7"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8"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9"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0"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1"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2"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3"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4"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5"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6"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7"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8"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9"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0"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1"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2"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3"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4"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5"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6"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7"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8"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9"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0"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1"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2"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3"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4"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5"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6"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7"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8"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9"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0"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1"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2"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3"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4"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5"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6"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7"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8"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9"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0"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1"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2"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3"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4"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5"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6"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7"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8"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9"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0"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1"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2"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3"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4"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grpSp>
    </p:spTree>
    <p:extLst>
      <p:ext uri="{BB962C8B-B14F-4D97-AF65-F5344CB8AC3E}">
        <p14:creationId xmlns:p14="http://schemas.microsoft.com/office/powerpoint/2010/main" val="306971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ROIT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133154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lt-LT" altLang="lt-LT"/>
          </a:p>
        </p:txBody>
      </p:sp>
      <p:sp>
        <p:nvSpPr>
          <p:cNvPr id="5" name="Footer Placeholder 4"/>
          <p:cNvSpPr>
            <a:spLocks noGrp="1"/>
          </p:cNvSpPr>
          <p:nvPr>
            <p:ph type="ftr" sz="quarter" idx="11"/>
          </p:nvPr>
        </p:nvSpPr>
        <p:spPr/>
        <p:txBody>
          <a:bodyPr/>
          <a:lstStyle/>
          <a:p>
            <a:pPr>
              <a:defRPr/>
            </a:pPr>
            <a:endParaRPr lang="lt-LT" altLang="lt-LT"/>
          </a:p>
        </p:txBody>
      </p:sp>
      <p:sp>
        <p:nvSpPr>
          <p:cNvPr id="6" name="Slide Number Placeholder 5"/>
          <p:cNvSpPr>
            <a:spLocks noGrp="1"/>
          </p:cNvSpPr>
          <p:nvPr>
            <p:ph type="sldNum" sz="quarter" idx="12"/>
          </p:nvPr>
        </p:nvSpPr>
        <p:spPr>
          <a:xfrm>
            <a:off x="8610600" y="6356350"/>
            <a:ext cx="1445840" cy="365125"/>
          </a:xfrm>
        </p:spPr>
        <p:txBody>
          <a:bodyPr/>
          <a:lstStyle/>
          <a:p>
            <a:pPr>
              <a:defRPr/>
            </a:pPr>
            <a:fld id="{99E00235-1159-4CE9-9416-977C44F4CAE7}" type="slidenum">
              <a:rPr lang="lt-LT" altLang="lt-LT" smtClean="0"/>
              <a:pPr>
                <a:defRPr/>
              </a:pPr>
              <a:t>‹#›</a:t>
            </a:fld>
            <a:endParaRPr lang="lt-LT" altLang="lt-LT"/>
          </a:p>
        </p:txBody>
      </p:sp>
      <p:grpSp>
        <p:nvGrpSpPr>
          <p:cNvPr id="79" name="Group 78"/>
          <p:cNvGrpSpPr>
            <a:grpSpLocks noChangeAspect="1"/>
          </p:cNvGrpSpPr>
          <p:nvPr userDrawn="1"/>
        </p:nvGrpSpPr>
        <p:grpSpPr>
          <a:xfrm>
            <a:off x="11241693" y="16511"/>
            <a:ext cx="933386" cy="6841490"/>
            <a:chOff x="11031580" y="1"/>
            <a:chExt cx="1192055" cy="8737472"/>
          </a:xfrm>
        </p:grpSpPr>
        <p:grpSp>
          <p:nvGrpSpPr>
            <p:cNvPr id="80" name="Group 79"/>
            <p:cNvGrpSpPr>
              <a:grpSpLocks noChangeAspect="1"/>
            </p:cNvGrpSpPr>
            <p:nvPr userDrawn="1"/>
          </p:nvGrpSpPr>
          <p:grpSpPr>
            <a:xfrm>
              <a:off x="11031580" y="1"/>
              <a:ext cx="1184299" cy="4653136"/>
              <a:chOff x="10209213" y="-511175"/>
              <a:chExt cx="2012950" cy="7908926"/>
            </a:xfrm>
          </p:grpSpPr>
          <p:sp>
            <p:nvSpPr>
              <p:cNvPr id="145"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6"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7"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8"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9"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0"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1"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2"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3"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4"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5"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6"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7"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8"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9"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0"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1"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2"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3"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4"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5"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6"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7"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8"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9"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0"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1"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2"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3"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4"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5"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6"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7"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8"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9"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0"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1"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2"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3"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4"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5"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6"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7"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8"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9"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0"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1"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2"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3"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4"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5"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6"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7"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8" name="Freeform 58"/>
              <p:cNvSpPr>
                <a:spLocks/>
              </p:cNvSpPr>
              <p:nvPr userDrawn="1"/>
            </p:nvSpPr>
            <p:spPr bwMode="auto">
              <a:xfrm>
                <a:off x="10880725" y="68263"/>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9" name="Freeform 59"/>
              <p:cNvSpPr>
                <a:spLocks/>
              </p:cNvSpPr>
              <p:nvPr userDrawn="1"/>
            </p:nvSpPr>
            <p:spPr bwMode="auto">
              <a:xfrm>
                <a:off x="10545763" y="-511175"/>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0" name="Freeform 60"/>
              <p:cNvSpPr>
                <a:spLocks/>
              </p:cNvSpPr>
              <p:nvPr userDrawn="1"/>
            </p:nvSpPr>
            <p:spPr bwMode="auto">
              <a:xfrm>
                <a:off x="10880725" y="-315913"/>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1" name="Freeform 200"/>
              <p:cNvSpPr>
                <a:spLocks/>
              </p:cNvSpPr>
              <p:nvPr userDrawn="1"/>
            </p:nvSpPr>
            <p:spPr bwMode="auto">
              <a:xfrm>
                <a:off x="11552238" y="-315913"/>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2" name="Freeform 201"/>
              <p:cNvSpPr>
                <a:spLocks/>
              </p:cNvSpPr>
              <p:nvPr userDrawn="1"/>
            </p:nvSpPr>
            <p:spPr bwMode="auto">
              <a:xfrm>
                <a:off x="11215688" y="-511175"/>
                <a:ext cx="671512" cy="774700"/>
              </a:xfrm>
              <a:custGeom>
                <a:avLst/>
                <a:gdLst>
                  <a:gd name="T0" fmla="*/ 0 w 423"/>
                  <a:gd name="T1" fmla="*/ 123 h 488"/>
                  <a:gd name="T2" fmla="*/ 212 w 423"/>
                  <a:gd name="T3" fmla="*/ 0 h 488"/>
                  <a:gd name="T4" fmla="*/ 423 w 423"/>
                  <a:gd name="T5" fmla="*/ 123 h 488"/>
                  <a:gd name="T6" fmla="*/ 423 w 423"/>
                  <a:gd name="T7" fmla="*/ 365 h 488"/>
                  <a:gd name="T8" fmla="*/ 212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2" y="0"/>
                    </a:lnTo>
                    <a:lnTo>
                      <a:pt x="423" y="123"/>
                    </a:lnTo>
                    <a:lnTo>
                      <a:pt x="423" y="365"/>
                    </a:lnTo>
                    <a:lnTo>
                      <a:pt x="212"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3"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4"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5"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6"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7"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8"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9"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0"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1"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2"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nvGrpSpPr>
              <p:cNvPr id="213" name="Group 212"/>
              <p:cNvGrpSpPr/>
              <p:nvPr userDrawn="1"/>
            </p:nvGrpSpPr>
            <p:grpSpPr>
              <a:xfrm>
                <a:off x="10553613" y="76521"/>
                <a:ext cx="1332000" cy="1539554"/>
                <a:chOff x="10553613" y="-106835"/>
                <a:chExt cx="1332000" cy="1539554"/>
              </a:xfrm>
            </p:grpSpPr>
            <p:sp>
              <p:nvSpPr>
                <p:cNvPr id="214" name="Hexagon 213"/>
                <p:cNvSpPr/>
                <p:nvPr userDrawn="1"/>
              </p:nvSpPr>
              <p:spPr>
                <a:xfrm rot="5400000">
                  <a:off x="10449836" y="-3058"/>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0">
                    <a:solidFill>
                      <a:srgbClr val="F3F6F9"/>
                    </a:solidFill>
                  </a:endParaRPr>
                </a:p>
              </p:txBody>
            </p:sp>
            <p:pic>
              <p:nvPicPr>
                <p:cNvPr id="215" name="Picture 2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7678" y="336515"/>
                  <a:ext cx="923870" cy="652854"/>
                </a:xfrm>
                <a:prstGeom prst="rect">
                  <a:avLst/>
                </a:prstGeom>
              </p:spPr>
            </p:pic>
          </p:grpSp>
        </p:grpSp>
        <p:grpSp>
          <p:nvGrpSpPr>
            <p:cNvPr id="81" name="Group 80"/>
            <p:cNvGrpSpPr>
              <a:grpSpLocks noChangeAspect="1"/>
            </p:cNvGrpSpPr>
            <p:nvPr userDrawn="1"/>
          </p:nvGrpSpPr>
          <p:grpSpPr>
            <a:xfrm>
              <a:off x="11039336" y="4425243"/>
              <a:ext cx="1184299" cy="4312230"/>
              <a:chOff x="10209213" y="68263"/>
              <a:chExt cx="2012950" cy="7329488"/>
            </a:xfrm>
          </p:grpSpPr>
          <p:sp>
            <p:nvSpPr>
              <p:cNvPr id="82"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3"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4"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5"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6"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7"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8"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9"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0"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1"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2"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3"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4"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5"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6"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7"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8"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9"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0"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1"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2"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3"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4"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5"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6"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7"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8"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9"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0"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1"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2"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3"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4"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5"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6"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7"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8"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9"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0"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1"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2"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3"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4"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5"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6"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7"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8"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9"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0"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1"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2"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3"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4"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5"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6"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7"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8"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9"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0"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1"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2"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3"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4"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grpSp>
    </p:spTree>
    <p:extLst>
      <p:ext uri="{BB962C8B-B14F-4D97-AF65-F5344CB8AC3E}">
        <p14:creationId xmlns:p14="http://schemas.microsoft.com/office/powerpoint/2010/main" val="2066817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175A-AB6A-F831-768C-96064CA19D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A9C6AD7C-76F8-A29A-15A4-58C6A3864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AF243F23-CA2C-E578-12B8-46DC9BFE4FD5}"/>
              </a:ext>
            </a:extLst>
          </p:cNvPr>
          <p:cNvSpPr>
            <a:spLocks noGrp="1"/>
          </p:cNvSpPr>
          <p:nvPr>
            <p:ph type="dt" sz="half" idx="10"/>
          </p:nvPr>
        </p:nvSpPr>
        <p:spPr/>
        <p:txBody>
          <a:bodyPr/>
          <a:lstStyle/>
          <a:p>
            <a:fld id="{76C17AFD-923E-4CFF-8381-D0852A6EA026}" type="datetimeFigureOut">
              <a:rPr lang="lt-LT" smtClean="0"/>
              <a:t>2025-04-08</a:t>
            </a:fld>
            <a:endParaRPr lang="lt-LT"/>
          </a:p>
        </p:txBody>
      </p:sp>
      <p:sp>
        <p:nvSpPr>
          <p:cNvPr id="5" name="Footer Placeholder 4">
            <a:extLst>
              <a:ext uri="{FF2B5EF4-FFF2-40B4-BE49-F238E27FC236}">
                <a16:creationId xmlns:a16="http://schemas.microsoft.com/office/drawing/2014/main" id="{53751B76-8F2B-3806-4594-BAFE28F398C8}"/>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13C155B2-8053-019D-B99F-8104681ED3C9}"/>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44412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IT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800" y="1709738"/>
            <a:ext cx="9216000" cy="2080800"/>
          </a:xfrm>
        </p:spPr>
        <p:txBody>
          <a:bodyPr anchor="b">
            <a:normAutofit/>
            <a:scene3d>
              <a:camera prst="orthographicFront"/>
              <a:lightRig rig="threePt" dir="t"/>
            </a:scene3d>
            <a:sp3d extrusionH="57150">
              <a:bevelT w="38100" h="38100"/>
            </a:sp3d>
          </a:bodyPr>
          <a:lstStyle>
            <a:lvl1pPr>
              <a:defRPr sz="6600">
                <a:solidFill>
                  <a:srgbClr val="009ED6"/>
                </a:solidFill>
                <a:effectLst>
                  <a:outerShdw blurRad="38100" dist="38100" dir="2700000" algn="tl">
                    <a:srgbClr val="000000">
                      <a:alpha val="43137"/>
                    </a:srgbClr>
                  </a:outerShdw>
                </a:effectLst>
              </a:defRPr>
            </a:lvl1pPr>
          </a:lstStyle>
          <a:p>
            <a:r>
              <a:rPr lang="en-US" dirty="0"/>
              <a:t>Click to edit Master title style</a:t>
            </a:r>
            <a:endParaRPr lang="lt-LT" dirty="0"/>
          </a:p>
        </p:txBody>
      </p:sp>
      <p:sp>
        <p:nvSpPr>
          <p:cNvPr id="3" name="Text Placeholder 2"/>
          <p:cNvSpPr>
            <a:spLocks noGrp="1"/>
          </p:cNvSpPr>
          <p:nvPr>
            <p:ph type="body" idx="1"/>
          </p:nvPr>
        </p:nvSpPr>
        <p:spPr>
          <a:xfrm>
            <a:off x="838800" y="4006800"/>
            <a:ext cx="9216000" cy="2084400"/>
          </a:xfrm>
        </p:spPr>
        <p:txBody>
          <a:bodyPr vert="horz" lIns="91440" tIns="45720" rIns="91440" bIns="45720" rtlCol="0" anchor="t" anchorCtr="0">
            <a:normAutofit/>
            <a:scene3d>
              <a:camera prst="orthographicFront"/>
              <a:lightRig rig="threePt" dir="t"/>
            </a:scene3d>
            <a:sp3d extrusionH="57150">
              <a:bevelT w="38100" h="38100"/>
            </a:sp3d>
          </a:bodyPr>
          <a:lstStyle>
            <a:lvl1pPr>
              <a:defRPr lang="en-US" sz="4000" b="1" dirty="0" smtClean="0">
                <a:solidFill>
                  <a:schemeClr val="tx1">
                    <a:lumMod val="65000"/>
                    <a:lumOff val="35000"/>
                  </a:schemeClr>
                </a:solidFill>
                <a:effectLst>
                  <a:outerShdw blurRad="38100" dist="38100" dir="2700000" algn="tl">
                    <a:srgbClr val="000000">
                      <a:alpha val="43137"/>
                    </a:srgbClr>
                  </a:outerShdw>
                </a:effectLst>
                <a:ea typeface="+mj-ea"/>
                <a:cs typeface="+mj-cs"/>
              </a:defRPr>
            </a:lvl1pPr>
          </a:lstStyle>
          <a:p>
            <a:pPr lvl="0">
              <a:spcBef>
                <a:spcPct val="0"/>
              </a:spcBef>
              <a:buNone/>
            </a:pPr>
            <a:r>
              <a:rPr lang="en-US" dirty="0"/>
              <a:t>Edit Master text styles</a:t>
            </a:r>
          </a:p>
        </p:txBody>
      </p:sp>
      <p:sp>
        <p:nvSpPr>
          <p:cNvPr id="4" name="Date Placeholder 3"/>
          <p:cNvSpPr>
            <a:spLocks noGrp="1"/>
          </p:cNvSpPr>
          <p:nvPr>
            <p:ph type="dt" sz="half" idx="10"/>
          </p:nvPr>
        </p:nvSpPr>
        <p:spPr/>
        <p:txBody>
          <a:bodyPr/>
          <a:lstStyle/>
          <a:p>
            <a:endParaRPr lang="lt-LT" dirty="0"/>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a:xfrm>
            <a:off x="8610600" y="6356350"/>
            <a:ext cx="1444200" cy="365125"/>
          </a:xfrm>
        </p:spPr>
        <p:txBody>
          <a:bodyPr/>
          <a:lstStyle/>
          <a:p>
            <a:fld id="{6007AE6B-56A1-4C0B-9CF9-CE889B7883A1}" type="slidenum">
              <a:rPr lang="lt-LT" smtClean="0"/>
              <a:t>‹#›</a:t>
            </a:fld>
            <a:endParaRPr lang="lt-LT"/>
          </a:p>
        </p:txBody>
      </p:sp>
      <p:grpSp>
        <p:nvGrpSpPr>
          <p:cNvPr id="7" name="Group 6"/>
          <p:cNvGrpSpPr/>
          <p:nvPr userDrawn="1"/>
        </p:nvGrpSpPr>
        <p:grpSpPr>
          <a:xfrm>
            <a:off x="10209213" y="-511175"/>
            <a:ext cx="2012950" cy="7908926"/>
            <a:chOff x="10209213" y="-511175"/>
            <a:chExt cx="2012950" cy="7908926"/>
          </a:xfrm>
        </p:grpSpPr>
        <p:sp>
          <p:nvSpPr>
            <p:cNvPr id="8"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2"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3"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4"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5"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6"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7"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8"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9"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0"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1"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2"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3"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4"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5"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6"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7"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8"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9"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0"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1"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2"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3"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4"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5"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6"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7"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8"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9"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0"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1"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2"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3"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4"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5"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6"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7"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8"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9"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0"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1" name="Freeform 58"/>
            <p:cNvSpPr>
              <a:spLocks/>
            </p:cNvSpPr>
            <p:nvPr userDrawn="1"/>
          </p:nvSpPr>
          <p:spPr bwMode="auto">
            <a:xfrm>
              <a:off x="10880725" y="68263"/>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2" name="Freeform 59"/>
            <p:cNvSpPr>
              <a:spLocks/>
            </p:cNvSpPr>
            <p:nvPr userDrawn="1"/>
          </p:nvSpPr>
          <p:spPr bwMode="auto">
            <a:xfrm>
              <a:off x="10545763" y="-511175"/>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3" name="Freeform 60"/>
            <p:cNvSpPr>
              <a:spLocks/>
            </p:cNvSpPr>
            <p:nvPr userDrawn="1"/>
          </p:nvSpPr>
          <p:spPr bwMode="auto">
            <a:xfrm>
              <a:off x="10880725" y="-315913"/>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4" name="Freeform 64"/>
            <p:cNvSpPr>
              <a:spLocks/>
            </p:cNvSpPr>
            <p:nvPr userDrawn="1"/>
          </p:nvSpPr>
          <p:spPr bwMode="auto">
            <a:xfrm>
              <a:off x="11552238" y="-315913"/>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5" name="Freeform 65"/>
            <p:cNvSpPr>
              <a:spLocks/>
            </p:cNvSpPr>
            <p:nvPr userDrawn="1"/>
          </p:nvSpPr>
          <p:spPr bwMode="auto">
            <a:xfrm>
              <a:off x="11215688" y="-511175"/>
              <a:ext cx="671512" cy="774700"/>
            </a:xfrm>
            <a:custGeom>
              <a:avLst/>
              <a:gdLst>
                <a:gd name="T0" fmla="*/ 0 w 423"/>
                <a:gd name="T1" fmla="*/ 123 h 488"/>
                <a:gd name="T2" fmla="*/ 212 w 423"/>
                <a:gd name="T3" fmla="*/ 0 h 488"/>
                <a:gd name="T4" fmla="*/ 423 w 423"/>
                <a:gd name="T5" fmla="*/ 123 h 488"/>
                <a:gd name="T6" fmla="*/ 423 w 423"/>
                <a:gd name="T7" fmla="*/ 365 h 488"/>
                <a:gd name="T8" fmla="*/ 212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2" y="0"/>
                  </a:lnTo>
                  <a:lnTo>
                    <a:pt x="423" y="123"/>
                  </a:lnTo>
                  <a:lnTo>
                    <a:pt x="423" y="365"/>
                  </a:lnTo>
                  <a:lnTo>
                    <a:pt x="212"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6"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7"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8"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9"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0"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1"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2"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3"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4"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5"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nvGrpSpPr>
            <p:cNvPr id="76" name="Group 75"/>
            <p:cNvGrpSpPr/>
            <p:nvPr userDrawn="1"/>
          </p:nvGrpSpPr>
          <p:grpSpPr>
            <a:xfrm>
              <a:off x="10552016" y="4700014"/>
              <a:ext cx="1332000" cy="1539554"/>
              <a:chOff x="10552016" y="4516658"/>
              <a:chExt cx="1332000" cy="1539554"/>
            </a:xfrm>
          </p:grpSpPr>
          <p:sp>
            <p:nvSpPr>
              <p:cNvPr id="77" name="Hexagon 76"/>
              <p:cNvSpPr/>
              <p:nvPr userDrawn="1"/>
            </p:nvSpPr>
            <p:spPr>
              <a:xfrm rot="5400000">
                <a:off x="10448239" y="4620435"/>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0">
                  <a:solidFill>
                    <a:srgbClr val="F3F6F9"/>
                  </a:solidFill>
                </a:endParaRPr>
              </a:p>
            </p:txBody>
          </p:sp>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6081" y="4960008"/>
                <a:ext cx="923870" cy="652854"/>
              </a:xfrm>
              <a:prstGeom prst="rect">
                <a:avLst/>
              </a:prstGeom>
            </p:spPr>
          </p:pic>
        </p:grpSp>
      </p:grpSp>
    </p:spTree>
    <p:extLst>
      <p:ext uri="{BB962C8B-B14F-4D97-AF65-F5344CB8AC3E}">
        <p14:creationId xmlns:p14="http://schemas.microsoft.com/office/powerpoint/2010/main" val="144222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ROI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402762" cy="759618"/>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838200" y="1340768"/>
            <a:ext cx="9218240" cy="48361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lt-LT" altLang="lt-LT"/>
          </a:p>
        </p:txBody>
      </p:sp>
      <p:sp>
        <p:nvSpPr>
          <p:cNvPr id="5" name="Footer Placeholder 4"/>
          <p:cNvSpPr>
            <a:spLocks noGrp="1"/>
          </p:cNvSpPr>
          <p:nvPr>
            <p:ph type="ftr" sz="quarter" idx="11"/>
          </p:nvPr>
        </p:nvSpPr>
        <p:spPr/>
        <p:txBody>
          <a:bodyPr/>
          <a:lstStyle/>
          <a:p>
            <a:pPr>
              <a:defRPr/>
            </a:pPr>
            <a:endParaRPr lang="lt-LT" altLang="lt-LT"/>
          </a:p>
        </p:txBody>
      </p:sp>
      <p:sp>
        <p:nvSpPr>
          <p:cNvPr id="6" name="Slide Number Placeholder 5"/>
          <p:cNvSpPr>
            <a:spLocks noGrp="1"/>
          </p:cNvSpPr>
          <p:nvPr>
            <p:ph type="sldNum" sz="quarter" idx="12"/>
          </p:nvPr>
        </p:nvSpPr>
        <p:spPr>
          <a:xfrm>
            <a:off x="8610600" y="6356350"/>
            <a:ext cx="1445840" cy="365125"/>
          </a:xfrm>
        </p:spPr>
        <p:txBody>
          <a:bodyPr/>
          <a:lstStyle/>
          <a:p>
            <a:pPr>
              <a:defRPr/>
            </a:pPr>
            <a:fld id="{778635B2-08DD-4D31-9ACB-705A6AD876DB}" type="slidenum">
              <a:rPr lang="lt-LT" altLang="lt-LT" smtClean="0"/>
              <a:pPr>
                <a:defRPr/>
              </a:pPr>
              <a:t>‹#›</a:t>
            </a:fld>
            <a:endParaRPr lang="lt-LT" altLang="lt-LT" dirty="0"/>
          </a:p>
        </p:txBody>
      </p:sp>
      <p:grpSp>
        <p:nvGrpSpPr>
          <p:cNvPr id="7" name="Group 6"/>
          <p:cNvGrpSpPr>
            <a:grpSpLocks noChangeAspect="1"/>
          </p:cNvGrpSpPr>
          <p:nvPr userDrawn="1"/>
        </p:nvGrpSpPr>
        <p:grpSpPr>
          <a:xfrm>
            <a:off x="11241693" y="16511"/>
            <a:ext cx="933386" cy="6841490"/>
            <a:chOff x="11031580" y="1"/>
            <a:chExt cx="1192055" cy="8737472"/>
          </a:xfrm>
        </p:grpSpPr>
        <p:grpSp>
          <p:nvGrpSpPr>
            <p:cNvPr id="8" name="Group 7"/>
            <p:cNvGrpSpPr>
              <a:grpSpLocks noChangeAspect="1"/>
            </p:cNvGrpSpPr>
            <p:nvPr userDrawn="1"/>
          </p:nvGrpSpPr>
          <p:grpSpPr>
            <a:xfrm>
              <a:off x="11031580" y="1"/>
              <a:ext cx="1184299" cy="4653136"/>
              <a:chOff x="10209213" y="-511175"/>
              <a:chExt cx="2012950" cy="7908926"/>
            </a:xfrm>
          </p:grpSpPr>
          <p:sp>
            <p:nvSpPr>
              <p:cNvPr id="9"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2"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3"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4"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5"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6"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7"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8"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9"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0"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1"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2"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3"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4"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5"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6"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7"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8"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9"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0"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1"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2"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3"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4"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5"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6"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7"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8"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9"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0"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1"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2"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3"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4"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5"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6"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7"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8"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9"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0"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1"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2" name="Freeform 58"/>
              <p:cNvSpPr>
                <a:spLocks/>
              </p:cNvSpPr>
              <p:nvPr userDrawn="1"/>
            </p:nvSpPr>
            <p:spPr bwMode="auto">
              <a:xfrm>
                <a:off x="10880725" y="68263"/>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3" name="Freeform 59"/>
              <p:cNvSpPr>
                <a:spLocks/>
              </p:cNvSpPr>
              <p:nvPr userDrawn="1"/>
            </p:nvSpPr>
            <p:spPr bwMode="auto">
              <a:xfrm>
                <a:off x="10545763" y="-511175"/>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4" name="Freeform 60"/>
              <p:cNvSpPr>
                <a:spLocks/>
              </p:cNvSpPr>
              <p:nvPr userDrawn="1"/>
            </p:nvSpPr>
            <p:spPr bwMode="auto">
              <a:xfrm>
                <a:off x="10880725" y="-315913"/>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5" name="Freeform 64"/>
              <p:cNvSpPr>
                <a:spLocks/>
              </p:cNvSpPr>
              <p:nvPr userDrawn="1"/>
            </p:nvSpPr>
            <p:spPr bwMode="auto">
              <a:xfrm>
                <a:off x="11552238" y="-315913"/>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6" name="Freeform 65"/>
              <p:cNvSpPr>
                <a:spLocks/>
              </p:cNvSpPr>
              <p:nvPr userDrawn="1"/>
            </p:nvSpPr>
            <p:spPr bwMode="auto">
              <a:xfrm>
                <a:off x="11215688" y="-511175"/>
                <a:ext cx="671512" cy="774700"/>
              </a:xfrm>
              <a:custGeom>
                <a:avLst/>
                <a:gdLst>
                  <a:gd name="T0" fmla="*/ 0 w 423"/>
                  <a:gd name="T1" fmla="*/ 123 h 488"/>
                  <a:gd name="T2" fmla="*/ 212 w 423"/>
                  <a:gd name="T3" fmla="*/ 0 h 488"/>
                  <a:gd name="T4" fmla="*/ 423 w 423"/>
                  <a:gd name="T5" fmla="*/ 123 h 488"/>
                  <a:gd name="T6" fmla="*/ 423 w 423"/>
                  <a:gd name="T7" fmla="*/ 365 h 488"/>
                  <a:gd name="T8" fmla="*/ 212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2" y="0"/>
                    </a:lnTo>
                    <a:lnTo>
                      <a:pt x="423" y="123"/>
                    </a:lnTo>
                    <a:lnTo>
                      <a:pt x="423" y="365"/>
                    </a:lnTo>
                    <a:lnTo>
                      <a:pt x="212"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7"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8"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9"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0"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1"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2"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3"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4"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5"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6"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nvGrpSpPr>
              <p:cNvPr id="77" name="Group 76"/>
              <p:cNvGrpSpPr/>
              <p:nvPr userDrawn="1"/>
            </p:nvGrpSpPr>
            <p:grpSpPr>
              <a:xfrm>
                <a:off x="10553613" y="76521"/>
                <a:ext cx="1332000" cy="1539554"/>
                <a:chOff x="10553613" y="-106835"/>
                <a:chExt cx="1332000" cy="1539554"/>
              </a:xfrm>
            </p:grpSpPr>
            <p:sp>
              <p:nvSpPr>
                <p:cNvPr id="78" name="Hexagon 77"/>
                <p:cNvSpPr/>
                <p:nvPr userDrawn="1"/>
              </p:nvSpPr>
              <p:spPr>
                <a:xfrm rot="5400000">
                  <a:off x="10449836" y="-3058"/>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0">
                    <a:solidFill>
                      <a:srgbClr val="F3F6F9"/>
                    </a:solidFill>
                  </a:endParaRPr>
                </a:p>
              </p:txBody>
            </p:sp>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7678" y="336515"/>
                  <a:ext cx="923870" cy="652854"/>
                </a:xfrm>
                <a:prstGeom prst="rect">
                  <a:avLst/>
                </a:prstGeom>
              </p:spPr>
            </p:pic>
          </p:grpSp>
        </p:grpSp>
        <p:grpSp>
          <p:nvGrpSpPr>
            <p:cNvPr id="80" name="Group 79"/>
            <p:cNvGrpSpPr>
              <a:grpSpLocks noChangeAspect="1"/>
            </p:cNvGrpSpPr>
            <p:nvPr userDrawn="1"/>
          </p:nvGrpSpPr>
          <p:grpSpPr>
            <a:xfrm>
              <a:off x="11039336" y="4425243"/>
              <a:ext cx="1184299" cy="4312230"/>
              <a:chOff x="10209213" y="68263"/>
              <a:chExt cx="2012950" cy="7329488"/>
            </a:xfrm>
          </p:grpSpPr>
          <p:sp>
            <p:nvSpPr>
              <p:cNvPr id="81"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2"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3"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4"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5"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6"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7"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8"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9"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0"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1"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2"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3"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4"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5"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6"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7"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8"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9"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0"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1"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2"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3"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4"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5"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6"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7"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8"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9"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0"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1"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2"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3"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4"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5"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6"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7"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8"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9"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0"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1"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2"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3"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4"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5"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6"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7"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8"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9"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0"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1"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2"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3"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9"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0"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1"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2"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3"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4"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5"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6"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7"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8"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grpSp>
    </p:spTree>
    <p:extLst>
      <p:ext uri="{BB962C8B-B14F-4D97-AF65-F5344CB8AC3E}">
        <p14:creationId xmlns:p14="http://schemas.microsoft.com/office/powerpoint/2010/main" val="173357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PROIT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18240" cy="759619"/>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lt-LT" altLang="lt-LT"/>
          </a:p>
        </p:txBody>
      </p:sp>
      <p:sp>
        <p:nvSpPr>
          <p:cNvPr id="4" name="Footer Placeholder 3"/>
          <p:cNvSpPr>
            <a:spLocks noGrp="1"/>
          </p:cNvSpPr>
          <p:nvPr>
            <p:ph type="ftr" sz="quarter" idx="11"/>
          </p:nvPr>
        </p:nvSpPr>
        <p:spPr/>
        <p:txBody>
          <a:bodyPr/>
          <a:lstStyle/>
          <a:p>
            <a:pPr>
              <a:defRPr/>
            </a:pPr>
            <a:endParaRPr lang="lt-LT" altLang="lt-LT"/>
          </a:p>
        </p:txBody>
      </p:sp>
      <p:sp>
        <p:nvSpPr>
          <p:cNvPr id="5" name="Slide Number Placeholder 4"/>
          <p:cNvSpPr>
            <a:spLocks noGrp="1"/>
          </p:cNvSpPr>
          <p:nvPr>
            <p:ph type="sldNum" sz="quarter" idx="12"/>
          </p:nvPr>
        </p:nvSpPr>
        <p:spPr>
          <a:xfrm>
            <a:off x="8610600" y="6356350"/>
            <a:ext cx="1445840" cy="365125"/>
          </a:xfrm>
        </p:spPr>
        <p:txBody>
          <a:bodyPr/>
          <a:lstStyle/>
          <a:p>
            <a:pPr>
              <a:defRPr/>
            </a:pPr>
            <a:fld id="{767F6529-EB17-4A71-A580-759D3F03C66B}" type="slidenum">
              <a:rPr lang="lt-LT" altLang="lt-LT" smtClean="0"/>
              <a:pPr>
                <a:defRPr/>
              </a:pPr>
              <a:t>‹#›</a:t>
            </a:fld>
            <a:endParaRPr lang="lt-LT" altLang="lt-LT"/>
          </a:p>
        </p:txBody>
      </p:sp>
      <p:grpSp>
        <p:nvGrpSpPr>
          <p:cNvPr id="78" name="Group 77"/>
          <p:cNvGrpSpPr>
            <a:grpSpLocks noChangeAspect="1"/>
          </p:cNvGrpSpPr>
          <p:nvPr userDrawn="1"/>
        </p:nvGrpSpPr>
        <p:grpSpPr>
          <a:xfrm>
            <a:off x="11241693" y="16511"/>
            <a:ext cx="933386" cy="6841490"/>
            <a:chOff x="11031580" y="1"/>
            <a:chExt cx="1192055" cy="8737472"/>
          </a:xfrm>
        </p:grpSpPr>
        <p:grpSp>
          <p:nvGrpSpPr>
            <p:cNvPr id="79" name="Group 78"/>
            <p:cNvGrpSpPr>
              <a:grpSpLocks noChangeAspect="1"/>
            </p:cNvGrpSpPr>
            <p:nvPr userDrawn="1"/>
          </p:nvGrpSpPr>
          <p:grpSpPr>
            <a:xfrm>
              <a:off x="11031580" y="1"/>
              <a:ext cx="1184299" cy="4653136"/>
              <a:chOff x="10209213" y="-511175"/>
              <a:chExt cx="2012950" cy="7908926"/>
            </a:xfrm>
          </p:grpSpPr>
          <p:sp>
            <p:nvSpPr>
              <p:cNvPr id="144"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5"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6"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7"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8"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9"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0"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1"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2"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3"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4"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5"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6"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7"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8"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9"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0"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1"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2"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3"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4"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5"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6"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7"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8"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9"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0"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1"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2"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3"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4"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5"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6"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7"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8"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9"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0"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1"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2"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3"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4"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5"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6"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7"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8"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9"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0"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1"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2"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3"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4"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5"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6"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7" name="Freeform 58"/>
              <p:cNvSpPr>
                <a:spLocks/>
              </p:cNvSpPr>
              <p:nvPr userDrawn="1"/>
            </p:nvSpPr>
            <p:spPr bwMode="auto">
              <a:xfrm>
                <a:off x="10880725" y="68263"/>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8" name="Freeform 59"/>
              <p:cNvSpPr>
                <a:spLocks/>
              </p:cNvSpPr>
              <p:nvPr userDrawn="1"/>
            </p:nvSpPr>
            <p:spPr bwMode="auto">
              <a:xfrm>
                <a:off x="10545763" y="-511175"/>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9" name="Freeform 60"/>
              <p:cNvSpPr>
                <a:spLocks/>
              </p:cNvSpPr>
              <p:nvPr userDrawn="1"/>
            </p:nvSpPr>
            <p:spPr bwMode="auto">
              <a:xfrm>
                <a:off x="10880725" y="-315913"/>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0" name="Freeform 199"/>
              <p:cNvSpPr>
                <a:spLocks/>
              </p:cNvSpPr>
              <p:nvPr userDrawn="1"/>
            </p:nvSpPr>
            <p:spPr bwMode="auto">
              <a:xfrm>
                <a:off x="11552238" y="-315913"/>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1" name="Freeform 200"/>
              <p:cNvSpPr>
                <a:spLocks/>
              </p:cNvSpPr>
              <p:nvPr userDrawn="1"/>
            </p:nvSpPr>
            <p:spPr bwMode="auto">
              <a:xfrm>
                <a:off x="11215688" y="-511175"/>
                <a:ext cx="671512" cy="774700"/>
              </a:xfrm>
              <a:custGeom>
                <a:avLst/>
                <a:gdLst>
                  <a:gd name="T0" fmla="*/ 0 w 423"/>
                  <a:gd name="T1" fmla="*/ 123 h 488"/>
                  <a:gd name="T2" fmla="*/ 212 w 423"/>
                  <a:gd name="T3" fmla="*/ 0 h 488"/>
                  <a:gd name="T4" fmla="*/ 423 w 423"/>
                  <a:gd name="T5" fmla="*/ 123 h 488"/>
                  <a:gd name="T6" fmla="*/ 423 w 423"/>
                  <a:gd name="T7" fmla="*/ 365 h 488"/>
                  <a:gd name="T8" fmla="*/ 212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2" y="0"/>
                    </a:lnTo>
                    <a:lnTo>
                      <a:pt x="423" y="123"/>
                    </a:lnTo>
                    <a:lnTo>
                      <a:pt x="423" y="365"/>
                    </a:lnTo>
                    <a:lnTo>
                      <a:pt x="212"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2"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3"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4"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5"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6"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7"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8"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9"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0"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1"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nvGrpSpPr>
              <p:cNvPr id="212" name="Group 211"/>
              <p:cNvGrpSpPr/>
              <p:nvPr userDrawn="1"/>
            </p:nvGrpSpPr>
            <p:grpSpPr>
              <a:xfrm>
                <a:off x="10553613" y="76521"/>
                <a:ext cx="1332000" cy="1539554"/>
                <a:chOff x="10553613" y="-106835"/>
                <a:chExt cx="1332000" cy="1539554"/>
              </a:xfrm>
            </p:grpSpPr>
            <p:sp>
              <p:nvSpPr>
                <p:cNvPr id="213" name="Hexagon 212"/>
                <p:cNvSpPr/>
                <p:nvPr userDrawn="1"/>
              </p:nvSpPr>
              <p:spPr>
                <a:xfrm rot="5400000">
                  <a:off x="10449836" y="-3058"/>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0">
                    <a:solidFill>
                      <a:srgbClr val="F3F6F9"/>
                    </a:solidFill>
                  </a:endParaRPr>
                </a:p>
              </p:txBody>
            </p:sp>
            <p:pic>
              <p:nvPicPr>
                <p:cNvPr id="214" name="Picture 2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7678" y="336515"/>
                  <a:ext cx="923870" cy="652854"/>
                </a:xfrm>
                <a:prstGeom prst="rect">
                  <a:avLst/>
                </a:prstGeom>
              </p:spPr>
            </p:pic>
          </p:grpSp>
        </p:grpSp>
        <p:grpSp>
          <p:nvGrpSpPr>
            <p:cNvPr id="80" name="Group 79"/>
            <p:cNvGrpSpPr>
              <a:grpSpLocks noChangeAspect="1"/>
            </p:cNvGrpSpPr>
            <p:nvPr userDrawn="1"/>
          </p:nvGrpSpPr>
          <p:grpSpPr>
            <a:xfrm>
              <a:off x="11039336" y="4425243"/>
              <a:ext cx="1184299" cy="4312230"/>
              <a:chOff x="10209213" y="68263"/>
              <a:chExt cx="2012950" cy="7329488"/>
            </a:xfrm>
          </p:grpSpPr>
          <p:sp>
            <p:nvSpPr>
              <p:cNvPr id="81"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2"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3"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4"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5"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6"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7"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8"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9"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0"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1"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2"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3"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4"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5"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6"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7"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8"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9"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0"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1"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2"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3"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4"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5"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6"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7"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8"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9"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0"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1"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2"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3"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4"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5"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6"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7"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8"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9"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0"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1"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2"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3"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4"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5"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6"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7"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8"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9"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0"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1"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2"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3"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4"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5"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6"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7"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8"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9"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0"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1"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2"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3"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grpSp>
    </p:spTree>
    <p:extLst>
      <p:ext uri="{BB962C8B-B14F-4D97-AF65-F5344CB8AC3E}">
        <p14:creationId xmlns:p14="http://schemas.microsoft.com/office/powerpoint/2010/main" val="293632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18240" cy="759619"/>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lt-LT" altLang="lt-LT"/>
          </a:p>
        </p:txBody>
      </p:sp>
      <p:sp>
        <p:nvSpPr>
          <p:cNvPr id="4" name="Footer Placeholder 3"/>
          <p:cNvSpPr>
            <a:spLocks noGrp="1"/>
          </p:cNvSpPr>
          <p:nvPr>
            <p:ph type="ftr" sz="quarter" idx="11"/>
          </p:nvPr>
        </p:nvSpPr>
        <p:spPr/>
        <p:txBody>
          <a:bodyPr/>
          <a:lstStyle/>
          <a:p>
            <a:pPr>
              <a:defRPr/>
            </a:pPr>
            <a:endParaRPr lang="lt-LT" altLang="lt-LT"/>
          </a:p>
        </p:txBody>
      </p:sp>
      <p:sp>
        <p:nvSpPr>
          <p:cNvPr id="5" name="Slide Number Placeholder 4"/>
          <p:cNvSpPr>
            <a:spLocks noGrp="1"/>
          </p:cNvSpPr>
          <p:nvPr>
            <p:ph type="sldNum" sz="quarter" idx="12"/>
          </p:nvPr>
        </p:nvSpPr>
        <p:spPr>
          <a:xfrm>
            <a:off x="8610600" y="6356350"/>
            <a:ext cx="1445840" cy="365125"/>
          </a:xfrm>
        </p:spPr>
        <p:txBody>
          <a:bodyPr/>
          <a:lstStyle/>
          <a:p>
            <a:pPr>
              <a:defRPr/>
            </a:pPr>
            <a:fld id="{767F6529-EB17-4A71-A580-759D3F03C66B}" type="slidenum">
              <a:rPr lang="lt-LT" altLang="lt-LT" smtClean="0"/>
              <a:pPr>
                <a:defRPr/>
              </a:pPr>
              <a:t>‹#›</a:t>
            </a:fld>
            <a:endParaRPr lang="lt-LT" altLang="lt-LT"/>
          </a:p>
        </p:txBody>
      </p:sp>
    </p:spTree>
    <p:extLst>
      <p:ext uri="{BB962C8B-B14F-4D97-AF65-F5344CB8AC3E}">
        <p14:creationId xmlns:p14="http://schemas.microsoft.com/office/powerpoint/2010/main" val="102058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OIT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lt-LT" altLang="lt-LT"/>
          </a:p>
        </p:txBody>
      </p:sp>
      <p:sp>
        <p:nvSpPr>
          <p:cNvPr id="3" name="Footer Placeholder 2"/>
          <p:cNvSpPr>
            <a:spLocks noGrp="1"/>
          </p:cNvSpPr>
          <p:nvPr>
            <p:ph type="ftr" sz="quarter" idx="11"/>
          </p:nvPr>
        </p:nvSpPr>
        <p:spPr/>
        <p:txBody>
          <a:bodyPr/>
          <a:lstStyle/>
          <a:p>
            <a:pPr>
              <a:defRPr/>
            </a:pPr>
            <a:endParaRPr lang="lt-LT" altLang="lt-LT"/>
          </a:p>
        </p:txBody>
      </p:sp>
      <p:sp>
        <p:nvSpPr>
          <p:cNvPr id="4" name="Slide Number Placeholder 3"/>
          <p:cNvSpPr>
            <a:spLocks noGrp="1"/>
          </p:cNvSpPr>
          <p:nvPr>
            <p:ph type="sldNum" sz="quarter" idx="12"/>
          </p:nvPr>
        </p:nvSpPr>
        <p:spPr/>
        <p:txBody>
          <a:bodyPr/>
          <a:lstStyle/>
          <a:p>
            <a:pPr>
              <a:defRPr/>
            </a:pPr>
            <a:fld id="{008A2A13-7251-447B-8BFA-CD3EB52D6EC4}" type="slidenum">
              <a:rPr lang="lt-LT" altLang="lt-LT" smtClean="0"/>
              <a:pPr>
                <a:defRPr/>
              </a:pPr>
              <a:t>‹#›</a:t>
            </a:fld>
            <a:endParaRPr lang="lt-LT" altLang="lt-LT"/>
          </a:p>
        </p:txBody>
      </p:sp>
      <p:grpSp>
        <p:nvGrpSpPr>
          <p:cNvPr id="77" name="Group 76"/>
          <p:cNvGrpSpPr>
            <a:grpSpLocks noChangeAspect="1"/>
          </p:cNvGrpSpPr>
          <p:nvPr userDrawn="1"/>
        </p:nvGrpSpPr>
        <p:grpSpPr>
          <a:xfrm>
            <a:off x="11241693" y="16511"/>
            <a:ext cx="933386" cy="6841490"/>
            <a:chOff x="11031580" y="1"/>
            <a:chExt cx="1192055" cy="8737472"/>
          </a:xfrm>
        </p:grpSpPr>
        <p:grpSp>
          <p:nvGrpSpPr>
            <p:cNvPr id="78" name="Group 77"/>
            <p:cNvGrpSpPr>
              <a:grpSpLocks noChangeAspect="1"/>
            </p:cNvGrpSpPr>
            <p:nvPr userDrawn="1"/>
          </p:nvGrpSpPr>
          <p:grpSpPr>
            <a:xfrm>
              <a:off x="11031580" y="1"/>
              <a:ext cx="1184299" cy="4653136"/>
              <a:chOff x="10209213" y="-511175"/>
              <a:chExt cx="2012950" cy="7908926"/>
            </a:xfrm>
          </p:grpSpPr>
          <p:sp>
            <p:nvSpPr>
              <p:cNvPr id="143"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4"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5"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6"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7"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8"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9"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0"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1"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2"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3"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4"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5"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6"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7"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8"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9"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0"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1"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2"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3"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4"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5"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6"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7"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8"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9"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0"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1"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2"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3"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4"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5"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6"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7"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8"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9"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0"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1"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2"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3"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4"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5"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6"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7"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8"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9"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0"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1"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2"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3"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4"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5"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6" name="Freeform 58"/>
              <p:cNvSpPr>
                <a:spLocks/>
              </p:cNvSpPr>
              <p:nvPr userDrawn="1"/>
            </p:nvSpPr>
            <p:spPr bwMode="auto">
              <a:xfrm>
                <a:off x="10880725" y="68263"/>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7" name="Freeform 59"/>
              <p:cNvSpPr>
                <a:spLocks/>
              </p:cNvSpPr>
              <p:nvPr userDrawn="1"/>
            </p:nvSpPr>
            <p:spPr bwMode="auto">
              <a:xfrm>
                <a:off x="10545763" y="-511175"/>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8" name="Freeform 60"/>
              <p:cNvSpPr>
                <a:spLocks/>
              </p:cNvSpPr>
              <p:nvPr userDrawn="1"/>
            </p:nvSpPr>
            <p:spPr bwMode="auto">
              <a:xfrm>
                <a:off x="10880725" y="-315913"/>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9" name="Freeform 198"/>
              <p:cNvSpPr>
                <a:spLocks/>
              </p:cNvSpPr>
              <p:nvPr userDrawn="1"/>
            </p:nvSpPr>
            <p:spPr bwMode="auto">
              <a:xfrm>
                <a:off x="11552238" y="-315913"/>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0" name="Freeform 199"/>
              <p:cNvSpPr>
                <a:spLocks/>
              </p:cNvSpPr>
              <p:nvPr userDrawn="1"/>
            </p:nvSpPr>
            <p:spPr bwMode="auto">
              <a:xfrm>
                <a:off x="11215688" y="-511175"/>
                <a:ext cx="671512" cy="774700"/>
              </a:xfrm>
              <a:custGeom>
                <a:avLst/>
                <a:gdLst>
                  <a:gd name="T0" fmla="*/ 0 w 423"/>
                  <a:gd name="T1" fmla="*/ 123 h 488"/>
                  <a:gd name="T2" fmla="*/ 212 w 423"/>
                  <a:gd name="T3" fmla="*/ 0 h 488"/>
                  <a:gd name="T4" fmla="*/ 423 w 423"/>
                  <a:gd name="T5" fmla="*/ 123 h 488"/>
                  <a:gd name="T6" fmla="*/ 423 w 423"/>
                  <a:gd name="T7" fmla="*/ 365 h 488"/>
                  <a:gd name="T8" fmla="*/ 212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2" y="0"/>
                    </a:lnTo>
                    <a:lnTo>
                      <a:pt x="423" y="123"/>
                    </a:lnTo>
                    <a:lnTo>
                      <a:pt x="423" y="365"/>
                    </a:lnTo>
                    <a:lnTo>
                      <a:pt x="212"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1"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2"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3"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4"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5"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6"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7"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8"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9"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0"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nvGrpSpPr>
              <p:cNvPr id="211" name="Group 210"/>
              <p:cNvGrpSpPr/>
              <p:nvPr userDrawn="1"/>
            </p:nvGrpSpPr>
            <p:grpSpPr>
              <a:xfrm>
                <a:off x="10553613" y="76521"/>
                <a:ext cx="1332000" cy="1539554"/>
                <a:chOff x="10553613" y="-106835"/>
                <a:chExt cx="1332000" cy="1539554"/>
              </a:xfrm>
            </p:grpSpPr>
            <p:sp>
              <p:nvSpPr>
                <p:cNvPr id="212" name="Hexagon 211"/>
                <p:cNvSpPr/>
                <p:nvPr userDrawn="1"/>
              </p:nvSpPr>
              <p:spPr>
                <a:xfrm rot="5400000">
                  <a:off x="10449836" y="-3058"/>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0">
                    <a:solidFill>
                      <a:srgbClr val="F3F6F9"/>
                    </a:solidFill>
                  </a:endParaRPr>
                </a:p>
              </p:txBody>
            </p:sp>
            <p:pic>
              <p:nvPicPr>
                <p:cNvPr id="213" name="Picture 2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7678" y="336515"/>
                  <a:ext cx="923870" cy="652854"/>
                </a:xfrm>
                <a:prstGeom prst="rect">
                  <a:avLst/>
                </a:prstGeom>
              </p:spPr>
            </p:pic>
          </p:grpSp>
        </p:grpSp>
        <p:grpSp>
          <p:nvGrpSpPr>
            <p:cNvPr id="79" name="Group 78"/>
            <p:cNvGrpSpPr>
              <a:grpSpLocks noChangeAspect="1"/>
            </p:cNvGrpSpPr>
            <p:nvPr userDrawn="1"/>
          </p:nvGrpSpPr>
          <p:grpSpPr>
            <a:xfrm>
              <a:off x="11039336" y="4425243"/>
              <a:ext cx="1184299" cy="4312230"/>
              <a:chOff x="10209213" y="68263"/>
              <a:chExt cx="2012950" cy="7329488"/>
            </a:xfrm>
          </p:grpSpPr>
          <p:sp>
            <p:nvSpPr>
              <p:cNvPr id="80"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1"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2"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3"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4"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5"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6"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7"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8"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9"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0"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1"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2"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3"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4"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5"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6"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7"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8"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9"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0"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1"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2"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3"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4"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5"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6"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7"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8"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9"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0"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1"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2"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3"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4"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5"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6"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7"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8"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9"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0"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1"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2"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3"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4"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5"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6"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7"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8"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9"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0"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1"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2"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3"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4"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5"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6"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7"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8"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9"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0"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1"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2"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grpSp>
    </p:spTree>
    <p:extLst>
      <p:ext uri="{BB962C8B-B14F-4D97-AF65-F5344CB8AC3E}">
        <p14:creationId xmlns:p14="http://schemas.microsoft.com/office/powerpoint/2010/main" val="278092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lt-LT" altLang="lt-LT"/>
          </a:p>
        </p:txBody>
      </p:sp>
      <p:sp>
        <p:nvSpPr>
          <p:cNvPr id="3" name="Footer Placeholder 2"/>
          <p:cNvSpPr>
            <a:spLocks noGrp="1"/>
          </p:cNvSpPr>
          <p:nvPr>
            <p:ph type="ftr" sz="quarter" idx="11"/>
          </p:nvPr>
        </p:nvSpPr>
        <p:spPr/>
        <p:txBody>
          <a:bodyPr/>
          <a:lstStyle/>
          <a:p>
            <a:pPr>
              <a:defRPr/>
            </a:pPr>
            <a:endParaRPr lang="lt-LT" altLang="lt-LT"/>
          </a:p>
        </p:txBody>
      </p:sp>
      <p:sp>
        <p:nvSpPr>
          <p:cNvPr id="4" name="Slide Number Placeholder 3"/>
          <p:cNvSpPr>
            <a:spLocks noGrp="1"/>
          </p:cNvSpPr>
          <p:nvPr>
            <p:ph type="sldNum" sz="quarter" idx="12"/>
          </p:nvPr>
        </p:nvSpPr>
        <p:spPr/>
        <p:txBody>
          <a:bodyPr/>
          <a:lstStyle/>
          <a:p>
            <a:pPr>
              <a:defRPr/>
            </a:pPr>
            <a:fld id="{008A2A13-7251-447B-8BFA-CD3EB52D6EC4}" type="slidenum">
              <a:rPr lang="lt-LT" altLang="lt-LT" smtClean="0"/>
              <a:pPr>
                <a:defRPr/>
              </a:pPr>
              <a:t>‹#›</a:t>
            </a:fld>
            <a:endParaRPr lang="lt-LT" altLang="lt-LT"/>
          </a:p>
        </p:txBody>
      </p:sp>
    </p:spTree>
    <p:extLst>
      <p:ext uri="{BB962C8B-B14F-4D97-AF65-F5344CB8AC3E}">
        <p14:creationId xmlns:p14="http://schemas.microsoft.com/office/powerpoint/2010/main" val="260056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PROIT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9416" y="365125"/>
            <a:ext cx="10402277" cy="759619"/>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838199" y="1340768"/>
            <a:ext cx="4528965" cy="48361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519936" y="1340768"/>
            <a:ext cx="4536505" cy="48361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lt-LT" altLang="lt-LT"/>
          </a:p>
        </p:txBody>
      </p:sp>
      <p:sp>
        <p:nvSpPr>
          <p:cNvPr id="6" name="Footer Placeholder 5"/>
          <p:cNvSpPr>
            <a:spLocks noGrp="1"/>
          </p:cNvSpPr>
          <p:nvPr>
            <p:ph type="ftr" sz="quarter" idx="11"/>
          </p:nvPr>
        </p:nvSpPr>
        <p:spPr/>
        <p:txBody>
          <a:bodyPr/>
          <a:lstStyle/>
          <a:p>
            <a:pPr>
              <a:defRPr/>
            </a:pPr>
            <a:endParaRPr lang="lt-LT" altLang="lt-LT"/>
          </a:p>
        </p:txBody>
      </p:sp>
      <p:sp>
        <p:nvSpPr>
          <p:cNvPr id="7" name="Slide Number Placeholder 6"/>
          <p:cNvSpPr>
            <a:spLocks noGrp="1"/>
          </p:cNvSpPr>
          <p:nvPr>
            <p:ph type="sldNum" sz="quarter" idx="12"/>
          </p:nvPr>
        </p:nvSpPr>
        <p:spPr>
          <a:xfrm>
            <a:off x="8610600" y="6356350"/>
            <a:ext cx="1445841" cy="365125"/>
          </a:xfrm>
        </p:spPr>
        <p:txBody>
          <a:bodyPr/>
          <a:lstStyle>
            <a:lvl1pPr>
              <a:defRPr/>
            </a:lvl1pPr>
          </a:lstStyle>
          <a:p>
            <a:pPr>
              <a:defRPr/>
            </a:pPr>
            <a:fld id="{57D0CDD4-C240-4A49-95D3-5BD57A8A68FD}" type="slidenum">
              <a:rPr lang="lt-LT" altLang="lt-LT" smtClean="0"/>
              <a:pPr>
                <a:defRPr/>
              </a:pPr>
              <a:t>‹#›</a:t>
            </a:fld>
            <a:endParaRPr lang="lt-LT" altLang="lt-LT" dirty="0"/>
          </a:p>
        </p:txBody>
      </p:sp>
      <p:grpSp>
        <p:nvGrpSpPr>
          <p:cNvPr id="80" name="Group 79"/>
          <p:cNvGrpSpPr>
            <a:grpSpLocks noChangeAspect="1"/>
          </p:cNvGrpSpPr>
          <p:nvPr userDrawn="1"/>
        </p:nvGrpSpPr>
        <p:grpSpPr>
          <a:xfrm>
            <a:off x="11241693" y="16511"/>
            <a:ext cx="933386" cy="6841490"/>
            <a:chOff x="11031580" y="1"/>
            <a:chExt cx="1192055" cy="8737472"/>
          </a:xfrm>
        </p:grpSpPr>
        <p:grpSp>
          <p:nvGrpSpPr>
            <p:cNvPr id="81" name="Group 80"/>
            <p:cNvGrpSpPr>
              <a:grpSpLocks noChangeAspect="1"/>
            </p:cNvGrpSpPr>
            <p:nvPr userDrawn="1"/>
          </p:nvGrpSpPr>
          <p:grpSpPr>
            <a:xfrm>
              <a:off x="11031580" y="1"/>
              <a:ext cx="1184299" cy="4653136"/>
              <a:chOff x="10209213" y="-511175"/>
              <a:chExt cx="2012950" cy="7908926"/>
            </a:xfrm>
          </p:grpSpPr>
          <p:sp>
            <p:nvSpPr>
              <p:cNvPr id="146"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7"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8"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9"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0"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1"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2"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3"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4"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5"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6"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7"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8"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9"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0"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1"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2"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3"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4"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5"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6"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7"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8"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9"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0"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1"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2"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3"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4"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5"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6"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7"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8"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9"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0"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1"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2"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3"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4"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5"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6"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7"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8"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9"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0"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1"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2"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3"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4"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5"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6"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7"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8"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9" name="Freeform 58"/>
              <p:cNvSpPr>
                <a:spLocks/>
              </p:cNvSpPr>
              <p:nvPr userDrawn="1"/>
            </p:nvSpPr>
            <p:spPr bwMode="auto">
              <a:xfrm>
                <a:off x="10880725" y="68263"/>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0" name="Freeform 59"/>
              <p:cNvSpPr>
                <a:spLocks/>
              </p:cNvSpPr>
              <p:nvPr userDrawn="1"/>
            </p:nvSpPr>
            <p:spPr bwMode="auto">
              <a:xfrm>
                <a:off x="10545763" y="-511175"/>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1" name="Freeform 60"/>
              <p:cNvSpPr>
                <a:spLocks/>
              </p:cNvSpPr>
              <p:nvPr userDrawn="1"/>
            </p:nvSpPr>
            <p:spPr bwMode="auto">
              <a:xfrm>
                <a:off x="10880725" y="-315913"/>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2" name="Freeform 201"/>
              <p:cNvSpPr>
                <a:spLocks/>
              </p:cNvSpPr>
              <p:nvPr userDrawn="1"/>
            </p:nvSpPr>
            <p:spPr bwMode="auto">
              <a:xfrm>
                <a:off x="11552238" y="-315913"/>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3" name="Freeform 202"/>
              <p:cNvSpPr>
                <a:spLocks/>
              </p:cNvSpPr>
              <p:nvPr userDrawn="1"/>
            </p:nvSpPr>
            <p:spPr bwMode="auto">
              <a:xfrm>
                <a:off x="11215688" y="-511175"/>
                <a:ext cx="671512" cy="774700"/>
              </a:xfrm>
              <a:custGeom>
                <a:avLst/>
                <a:gdLst>
                  <a:gd name="T0" fmla="*/ 0 w 423"/>
                  <a:gd name="T1" fmla="*/ 123 h 488"/>
                  <a:gd name="T2" fmla="*/ 212 w 423"/>
                  <a:gd name="T3" fmla="*/ 0 h 488"/>
                  <a:gd name="T4" fmla="*/ 423 w 423"/>
                  <a:gd name="T5" fmla="*/ 123 h 488"/>
                  <a:gd name="T6" fmla="*/ 423 w 423"/>
                  <a:gd name="T7" fmla="*/ 365 h 488"/>
                  <a:gd name="T8" fmla="*/ 212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2" y="0"/>
                    </a:lnTo>
                    <a:lnTo>
                      <a:pt x="423" y="123"/>
                    </a:lnTo>
                    <a:lnTo>
                      <a:pt x="423" y="365"/>
                    </a:lnTo>
                    <a:lnTo>
                      <a:pt x="212"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4"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5"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6"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7"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8"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9"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0"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1"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2"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3"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nvGrpSpPr>
              <p:cNvPr id="214" name="Group 213"/>
              <p:cNvGrpSpPr/>
              <p:nvPr userDrawn="1"/>
            </p:nvGrpSpPr>
            <p:grpSpPr>
              <a:xfrm>
                <a:off x="10553613" y="76521"/>
                <a:ext cx="1332000" cy="1539554"/>
                <a:chOff x="10553613" y="-106835"/>
                <a:chExt cx="1332000" cy="1539554"/>
              </a:xfrm>
            </p:grpSpPr>
            <p:sp>
              <p:nvSpPr>
                <p:cNvPr id="215" name="Hexagon 214"/>
                <p:cNvSpPr/>
                <p:nvPr userDrawn="1"/>
              </p:nvSpPr>
              <p:spPr>
                <a:xfrm rot="5400000">
                  <a:off x="10449836" y="-3058"/>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0">
                    <a:solidFill>
                      <a:srgbClr val="F3F6F9"/>
                    </a:solidFill>
                  </a:endParaRPr>
                </a:p>
              </p:txBody>
            </p:sp>
            <p:pic>
              <p:nvPicPr>
                <p:cNvPr id="216" name="Picture 2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7678" y="336515"/>
                  <a:ext cx="923870" cy="652854"/>
                </a:xfrm>
                <a:prstGeom prst="rect">
                  <a:avLst/>
                </a:prstGeom>
              </p:spPr>
            </p:pic>
          </p:grpSp>
        </p:grpSp>
        <p:grpSp>
          <p:nvGrpSpPr>
            <p:cNvPr id="82" name="Group 81"/>
            <p:cNvGrpSpPr>
              <a:grpSpLocks noChangeAspect="1"/>
            </p:cNvGrpSpPr>
            <p:nvPr userDrawn="1"/>
          </p:nvGrpSpPr>
          <p:grpSpPr>
            <a:xfrm>
              <a:off x="11039336" y="4425243"/>
              <a:ext cx="1184299" cy="4312230"/>
              <a:chOff x="10209213" y="68263"/>
              <a:chExt cx="2012950" cy="7329488"/>
            </a:xfrm>
          </p:grpSpPr>
          <p:sp>
            <p:nvSpPr>
              <p:cNvPr id="83"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4"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5"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6"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7"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8"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9"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0"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1"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2"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3"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4"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5"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6"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7"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8"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9"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0"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1"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2"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3"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4"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5"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6"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7"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8"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9"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0"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1"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2"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3"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4"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5"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6"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7"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8"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9"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0"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1"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2"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3"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4"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5"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6"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7"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8"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9"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0"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1"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2"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3"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4"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5"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6"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7"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8"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9"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0"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1"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2"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3"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4"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5"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grpSp>
    </p:spTree>
    <p:extLst>
      <p:ext uri="{BB962C8B-B14F-4D97-AF65-F5344CB8AC3E}">
        <p14:creationId xmlns:p14="http://schemas.microsoft.com/office/powerpoint/2010/main" val="330106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PROIT Two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9216652" cy="759618"/>
          </a:xfrm>
        </p:spPr>
        <p:txBody>
          <a:bodyPr/>
          <a:lstStyle/>
          <a:p>
            <a:r>
              <a:rPr lang="en-US" dirty="0"/>
              <a:t>Click to edit Master title style</a:t>
            </a:r>
          </a:p>
        </p:txBody>
      </p:sp>
      <p:sp>
        <p:nvSpPr>
          <p:cNvPr id="3" name="Text Placeholder 2"/>
          <p:cNvSpPr>
            <a:spLocks noGrp="1"/>
          </p:cNvSpPr>
          <p:nvPr>
            <p:ph type="body" idx="1"/>
          </p:nvPr>
        </p:nvSpPr>
        <p:spPr>
          <a:xfrm>
            <a:off x="839789" y="1340768"/>
            <a:ext cx="452737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380704"/>
            <a:ext cx="4527374" cy="38089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519936" y="1340768"/>
            <a:ext cx="453650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19936" y="2380704"/>
            <a:ext cx="4536504" cy="38089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a:defRPr/>
            </a:pPr>
            <a:endParaRPr lang="lt-LT" altLang="lt-LT"/>
          </a:p>
        </p:txBody>
      </p:sp>
      <p:sp>
        <p:nvSpPr>
          <p:cNvPr id="8" name="Footer Placeholder 7"/>
          <p:cNvSpPr>
            <a:spLocks noGrp="1"/>
          </p:cNvSpPr>
          <p:nvPr>
            <p:ph type="ftr" sz="quarter" idx="11"/>
          </p:nvPr>
        </p:nvSpPr>
        <p:spPr/>
        <p:txBody>
          <a:bodyPr/>
          <a:lstStyle/>
          <a:p>
            <a:pPr>
              <a:defRPr/>
            </a:pPr>
            <a:endParaRPr lang="lt-LT" altLang="lt-LT"/>
          </a:p>
        </p:txBody>
      </p:sp>
      <p:sp>
        <p:nvSpPr>
          <p:cNvPr id="9" name="Slide Number Placeholder 8"/>
          <p:cNvSpPr>
            <a:spLocks noGrp="1"/>
          </p:cNvSpPr>
          <p:nvPr>
            <p:ph type="sldNum" sz="quarter" idx="12"/>
          </p:nvPr>
        </p:nvSpPr>
        <p:spPr>
          <a:xfrm>
            <a:off x="8610600" y="6356350"/>
            <a:ext cx="1445840" cy="365125"/>
          </a:xfrm>
        </p:spPr>
        <p:txBody>
          <a:bodyPr/>
          <a:lstStyle/>
          <a:p>
            <a:pPr>
              <a:defRPr/>
            </a:pPr>
            <a:fld id="{94A1BFB1-52B5-45C7-901A-D4E4500B0709}" type="slidenum">
              <a:rPr lang="lt-LT" altLang="lt-LT" smtClean="0"/>
              <a:pPr>
                <a:defRPr/>
              </a:pPr>
              <a:t>‹#›</a:t>
            </a:fld>
            <a:endParaRPr lang="lt-LT" altLang="lt-LT"/>
          </a:p>
        </p:txBody>
      </p:sp>
      <p:grpSp>
        <p:nvGrpSpPr>
          <p:cNvPr id="154" name="Group 153"/>
          <p:cNvGrpSpPr>
            <a:grpSpLocks noChangeAspect="1"/>
          </p:cNvGrpSpPr>
          <p:nvPr userDrawn="1"/>
        </p:nvGrpSpPr>
        <p:grpSpPr>
          <a:xfrm>
            <a:off x="11241693" y="16511"/>
            <a:ext cx="933386" cy="6841490"/>
            <a:chOff x="11031580" y="1"/>
            <a:chExt cx="1192055" cy="8737472"/>
          </a:xfrm>
        </p:grpSpPr>
        <p:grpSp>
          <p:nvGrpSpPr>
            <p:cNvPr id="155" name="Group 154"/>
            <p:cNvGrpSpPr>
              <a:grpSpLocks noChangeAspect="1"/>
            </p:cNvGrpSpPr>
            <p:nvPr userDrawn="1"/>
          </p:nvGrpSpPr>
          <p:grpSpPr>
            <a:xfrm>
              <a:off x="11031580" y="1"/>
              <a:ext cx="1184299" cy="4653136"/>
              <a:chOff x="10209213" y="-511175"/>
              <a:chExt cx="2012950" cy="7908926"/>
            </a:xfrm>
          </p:grpSpPr>
          <p:sp>
            <p:nvSpPr>
              <p:cNvPr id="220"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21"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22"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23"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24"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25"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26"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27"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28"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29"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30"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31"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32"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33"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34"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35"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36"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37"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38"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39"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40"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41"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42"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43"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44"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45"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46"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47"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48"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49"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50"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51"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52"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53"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54"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55"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56"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57"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58"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59"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60"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61"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62"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63"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64"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65"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66"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67"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68"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69"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70"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71"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72"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73" name="Freeform 58"/>
              <p:cNvSpPr>
                <a:spLocks/>
              </p:cNvSpPr>
              <p:nvPr userDrawn="1"/>
            </p:nvSpPr>
            <p:spPr bwMode="auto">
              <a:xfrm>
                <a:off x="10880725" y="68263"/>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74" name="Freeform 59"/>
              <p:cNvSpPr>
                <a:spLocks/>
              </p:cNvSpPr>
              <p:nvPr userDrawn="1"/>
            </p:nvSpPr>
            <p:spPr bwMode="auto">
              <a:xfrm>
                <a:off x="10545763" y="-511175"/>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75" name="Freeform 60"/>
              <p:cNvSpPr>
                <a:spLocks/>
              </p:cNvSpPr>
              <p:nvPr userDrawn="1"/>
            </p:nvSpPr>
            <p:spPr bwMode="auto">
              <a:xfrm>
                <a:off x="10880725" y="-315913"/>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76" name="Freeform 275"/>
              <p:cNvSpPr>
                <a:spLocks/>
              </p:cNvSpPr>
              <p:nvPr userDrawn="1"/>
            </p:nvSpPr>
            <p:spPr bwMode="auto">
              <a:xfrm>
                <a:off x="11552238" y="-315913"/>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77" name="Freeform 276"/>
              <p:cNvSpPr>
                <a:spLocks/>
              </p:cNvSpPr>
              <p:nvPr userDrawn="1"/>
            </p:nvSpPr>
            <p:spPr bwMode="auto">
              <a:xfrm>
                <a:off x="11215688" y="-511175"/>
                <a:ext cx="671512" cy="774700"/>
              </a:xfrm>
              <a:custGeom>
                <a:avLst/>
                <a:gdLst>
                  <a:gd name="T0" fmla="*/ 0 w 423"/>
                  <a:gd name="T1" fmla="*/ 123 h 488"/>
                  <a:gd name="T2" fmla="*/ 212 w 423"/>
                  <a:gd name="T3" fmla="*/ 0 h 488"/>
                  <a:gd name="T4" fmla="*/ 423 w 423"/>
                  <a:gd name="T5" fmla="*/ 123 h 488"/>
                  <a:gd name="T6" fmla="*/ 423 w 423"/>
                  <a:gd name="T7" fmla="*/ 365 h 488"/>
                  <a:gd name="T8" fmla="*/ 212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2" y="0"/>
                    </a:lnTo>
                    <a:lnTo>
                      <a:pt x="423" y="123"/>
                    </a:lnTo>
                    <a:lnTo>
                      <a:pt x="423" y="365"/>
                    </a:lnTo>
                    <a:lnTo>
                      <a:pt x="212"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78"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79"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80"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81"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82"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83"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84"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85"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86"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87"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nvGrpSpPr>
              <p:cNvPr id="288" name="Group 287"/>
              <p:cNvGrpSpPr/>
              <p:nvPr userDrawn="1"/>
            </p:nvGrpSpPr>
            <p:grpSpPr>
              <a:xfrm>
                <a:off x="10553613" y="76521"/>
                <a:ext cx="1332000" cy="1539554"/>
                <a:chOff x="10553613" y="-106835"/>
                <a:chExt cx="1332000" cy="1539554"/>
              </a:xfrm>
            </p:grpSpPr>
            <p:sp>
              <p:nvSpPr>
                <p:cNvPr id="289" name="Hexagon 288"/>
                <p:cNvSpPr/>
                <p:nvPr userDrawn="1"/>
              </p:nvSpPr>
              <p:spPr>
                <a:xfrm rot="5400000">
                  <a:off x="10449836" y="-3058"/>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0">
                    <a:solidFill>
                      <a:srgbClr val="F3F6F9"/>
                    </a:solidFill>
                  </a:endParaRPr>
                </a:p>
              </p:txBody>
            </p:sp>
            <p:pic>
              <p:nvPicPr>
                <p:cNvPr id="290" name="Picture 2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7678" y="336515"/>
                  <a:ext cx="923870" cy="652854"/>
                </a:xfrm>
                <a:prstGeom prst="rect">
                  <a:avLst/>
                </a:prstGeom>
              </p:spPr>
            </p:pic>
          </p:grpSp>
        </p:grpSp>
        <p:grpSp>
          <p:nvGrpSpPr>
            <p:cNvPr id="156" name="Group 155"/>
            <p:cNvGrpSpPr>
              <a:grpSpLocks noChangeAspect="1"/>
            </p:cNvGrpSpPr>
            <p:nvPr userDrawn="1"/>
          </p:nvGrpSpPr>
          <p:grpSpPr>
            <a:xfrm>
              <a:off x="11039336" y="4425243"/>
              <a:ext cx="1184299" cy="4312230"/>
              <a:chOff x="10209213" y="68263"/>
              <a:chExt cx="2012950" cy="7329488"/>
            </a:xfrm>
          </p:grpSpPr>
          <p:sp>
            <p:nvSpPr>
              <p:cNvPr id="157" name="Freeform 5"/>
              <p:cNvSpPr>
                <a:spLocks/>
              </p:cNvSpPr>
              <p:nvPr userDrawn="1"/>
            </p:nvSpPr>
            <p:spPr bwMode="auto">
              <a:xfrm>
                <a:off x="10545763"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8" name="Freeform 6"/>
              <p:cNvSpPr>
                <a:spLocks/>
              </p:cNvSpPr>
              <p:nvPr userDrawn="1"/>
            </p:nvSpPr>
            <p:spPr bwMode="auto">
              <a:xfrm>
                <a:off x="10880725" y="5467350"/>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59" name="Freeform 7"/>
              <p:cNvSpPr>
                <a:spLocks/>
              </p:cNvSpPr>
              <p:nvPr userDrawn="1"/>
            </p:nvSpPr>
            <p:spPr bwMode="auto">
              <a:xfrm>
                <a:off x="10545763" y="48895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0" name="Freeform 8"/>
              <p:cNvSpPr>
                <a:spLocks/>
              </p:cNvSpPr>
              <p:nvPr userDrawn="1"/>
            </p:nvSpPr>
            <p:spPr bwMode="auto">
              <a:xfrm>
                <a:off x="11215688" y="48895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1" name="Freeform 9"/>
              <p:cNvSpPr>
                <a:spLocks/>
              </p:cNvSpPr>
              <p:nvPr userDrawn="1"/>
            </p:nvSpPr>
            <p:spPr bwMode="auto">
              <a:xfrm>
                <a:off x="11552238"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2" name="Freeform 10"/>
              <p:cNvSpPr>
                <a:spLocks/>
              </p:cNvSpPr>
              <p:nvPr userDrawn="1"/>
            </p:nvSpPr>
            <p:spPr bwMode="auto">
              <a:xfrm>
                <a:off x="11552238" y="5467350"/>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3" name="Freeform 11"/>
              <p:cNvSpPr>
                <a:spLocks/>
              </p:cNvSpPr>
              <p:nvPr userDrawn="1"/>
            </p:nvSpPr>
            <p:spPr bwMode="auto">
              <a:xfrm>
                <a:off x="11215688" y="5275263"/>
                <a:ext cx="671512"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4" name="Freeform 12"/>
              <p:cNvSpPr>
                <a:spLocks/>
              </p:cNvSpPr>
              <p:nvPr userDrawn="1"/>
            </p:nvSpPr>
            <p:spPr bwMode="auto">
              <a:xfrm>
                <a:off x="10880725" y="4697413"/>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5" name="Freeform 13"/>
              <p:cNvSpPr>
                <a:spLocks/>
              </p:cNvSpPr>
              <p:nvPr userDrawn="1"/>
            </p:nvSpPr>
            <p:spPr bwMode="auto">
              <a:xfrm>
                <a:off x="10545763"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6" name="Freeform 14"/>
              <p:cNvSpPr>
                <a:spLocks/>
              </p:cNvSpPr>
              <p:nvPr userDrawn="1"/>
            </p:nvSpPr>
            <p:spPr bwMode="auto">
              <a:xfrm>
                <a:off x="10880725" y="4310063"/>
                <a:ext cx="671512"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7" name="Freeform 15"/>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8" name="Freeform 16"/>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9" name="Freeform 17"/>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0" name="Freeform 18"/>
              <p:cNvSpPr>
                <a:spLocks/>
              </p:cNvSpPr>
              <p:nvPr userDrawn="1"/>
            </p:nvSpPr>
            <p:spPr bwMode="auto">
              <a:xfrm>
                <a:off x="11552238"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1" name="Freeform 19"/>
              <p:cNvSpPr>
                <a:spLocks/>
              </p:cNvSpPr>
              <p:nvPr userDrawn="1"/>
            </p:nvSpPr>
            <p:spPr bwMode="auto">
              <a:xfrm>
                <a:off x="11215688" y="411956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2" name="Freeform 20"/>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3" name="Freeform 21"/>
              <p:cNvSpPr>
                <a:spLocks/>
              </p:cNvSpPr>
              <p:nvPr userDrawn="1"/>
            </p:nvSpPr>
            <p:spPr bwMode="auto">
              <a:xfrm>
                <a:off x="10209213" y="4697413"/>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4" name="Freeform 22"/>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5" name="Freeform 23"/>
              <p:cNvSpPr>
                <a:spLocks/>
              </p:cNvSpPr>
              <p:nvPr userDrawn="1"/>
            </p:nvSpPr>
            <p:spPr bwMode="auto">
              <a:xfrm>
                <a:off x="10209213" y="585470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6" name="Freeform 24"/>
              <p:cNvSpPr>
                <a:spLocks/>
              </p:cNvSpPr>
              <p:nvPr userDrawn="1"/>
            </p:nvSpPr>
            <p:spPr bwMode="auto">
              <a:xfrm>
                <a:off x="10545763"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7" name="Freeform 25"/>
              <p:cNvSpPr>
                <a:spLocks/>
              </p:cNvSpPr>
              <p:nvPr userDrawn="1"/>
            </p:nvSpPr>
            <p:spPr bwMode="auto">
              <a:xfrm>
                <a:off x="10880725" y="5854700"/>
                <a:ext cx="671512"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8" name="Freeform 26"/>
              <p:cNvSpPr>
                <a:spLocks/>
              </p:cNvSpPr>
              <p:nvPr userDrawn="1"/>
            </p:nvSpPr>
            <p:spPr bwMode="auto">
              <a:xfrm>
                <a:off x="11552238" y="585470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9" name="Freeform 27"/>
              <p:cNvSpPr>
                <a:spLocks/>
              </p:cNvSpPr>
              <p:nvPr userDrawn="1"/>
            </p:nvSpPr>
            <p:spPr bwMode="auto">
              <a:xfrm>
                <a:off x="11215688" y="604996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0" name="Freeform 28"/>
              <p:cNvSpPr>
                <a:spLocks/>
              </p:cNvSpPr>
              <p:nvPr userDrawn="1"/>
            </p:nvSpPr>
            <p:spPr bwMode="auto">
              <a:xfrm>
                <a:off x="10545763" y="29622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1" name="Freeform 29"/>
              <p:cNvSpPr>
                <a:spLocks/>
              </p:cNvSpPr>
              <p:nvPr userDrawn="1"/>
            </p:nvSpPr>
            <p:spPr bwMode="auto">
              <a:xfrm>
                <a:off x="10880725" y="3154363"/>
                <a:ext cx="671512"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2" name="Freeform 30"/>
              <p:cNvSpPr>
                <a:spLocks/>
              </p:cNvSpPr>
              <p:nvPr userDrawn="1"/>
            </p:nvSpPr>
            <p:spPr bwMode="auto">
              <a:xfrm>
                <a:off x="10545763"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3" name="Freeform 31"/>
              <p:cNvSpPr>
                <a:spLocks/>
              </p:cNvSpPr>
              <p:nvPr userDrawn="1"/>
            </p:nvSpPr>
            <p:spPr bwMode="auto">
              <a:xfrm>
                <a:off x="11215688" y="2576513"/>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4" name="Freeform 32"/>
              <p:cNvSpPr>
                <a:spLocks/>
              </p:cNvSpPr>
              <p:nvPr userDrawn="1"/>
            </p:nvSpPr>
            <p:spPr bwMode="auto">
              <a:xfrm>
                <a:off x="11552238" y="23844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5" name="Freeform 33"/>
              <p:cNvSpPr>
                <a:spLocks/>
              </p:cNvSpPr>
              <p:nvPr userDrawn="1"/>
            </p:nvSpPr>
            <p:spPr bwMode="auto">
              <a:xfrm>
                <a:off x="11552238" y="3154363"/>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6" name="Freeform 34"/>
              <p:cNvSpPr>
                <a:spLocks/>
              </p:cNvSpPr>
              <p:nvPr userDrawn="1"/>
            </p:nvSpPr>
            <p:spPr bwMode="auto">
              <a:xfrm>
                <a:off x="11215688" y="2962275"/>
                <a:ext cx="671512"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7" name="Freeform 35"/>
              <p:cNvSpPr>
                <a:spLocks/>
              </p:cNvSpPr>
              <p:nvPr userDrawn="1"/>
            </p:nvSpPr>
            <p:spPr bwMode="auto">
              <a:xfrm>
                <a:off x="10880725" y="238442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8" name="Freeform 36"/>
              <p:cNvSpPr>
                <a:spLocks/>
              </p:cNvSpPr>
              <p:nvPr userDrawn="1"/>
            </p:nvSpPr>
            <p:spPr bwMode="auto">
              <a:xfrm>
                <a:off x="10545763"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9" name="Freeform 37"/>
              <p:cNvSpPr>
                <a:spLocks/>
              </p:cNvSpPr>
              <p:nvPr userDrawn="1"/>
            </p:nvSpPr>
            <p:spPr bwMode="auto">
              <a:xfrm>
                <a:off x="10880725" y="1997075"/>
                <a:ext cx="671512"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0" name="Freeform 38"/>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1" name="Freeform 39"/>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2" name="Freeform 40"/>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3" name="Freeform 41"/>
              <p:cNvSpPr>
                <a:spLocks/>
              </p:cNvSpPr>
              <p:nvPr userDrawn="1"/>
            </p:nvSpPr>
            <p:spPr bwMode="auto">
              <a:xfrm>
                <a:off x="11552238"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4" name="Freeform 42"/>
              <p:cNvSpPr>
                <a:spLocks/>
              </p:cNvSpPr>
              <p:nvPr userDrawn="1"/>
            </p:nvSpPr>
            <p:spPr bwMode="auto">
              <a:xfrm>
                <a:off x="11215688" y="180657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5" name="Freeform 43"/>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6" name="Freeform 44"/>
              <p:cNvSpPr>
                <a:spLocks/>
              </p:cNvSpPr>
              <p:nvPr userDrawn="1"/>
            </p:nvSpPr>
            <p:spPr bwMode="auto">
              <a:xfrm>
                <a:off x="10209213" y="23844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7" name="Freeform 45"/>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8" name="Freeform 46"/>
              <p:cNvSpPr>
                <a:spLocks/>
              </p:cNvSpPr>
              <p:nvPr userDrawn="1"/>
            </p:nvSpPr>
            <p:spPr bwMode="auto">
              <a:xfrm>
                <a:off x="10209213" y="3541713"/>
                <a:ext cx="671512"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99" name="Freeform 47"/>
              <p:cNvSpPr>
                <a:spLocks/>
              </p:cNvSpPr>
              <p:nvPr userDrawn="1"/>
            </p:nvSpPr>
            <p:spPr bwMode="auto">
              <a:xfrm>
                <a:off x="10545763" y="37322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0" name="Freeform 48"/>
              <p:cNvSpPr>
                <a:spLocks/>
              </p:cNvSpPr>
              <p:nvPr userDrawn="1"/>
            </p:nvSpPr>
            <p:spPr bwMode="auto">
              <a:xfrm>
                <a:off x="10880725" y="3541713"/>
                <a:ext cx="671512"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1" name="Freeform 49"/>
              <p:cNvSpPr>
                <a:spLocks/>
              </p:cNvSpPr>
              <p:nvPr userDrawn="1"/>
            </p:nvSpPr>
            <p:spPr bwMode="auto">
              <a:xfrm>
                <a:off x="11552238"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2" name="Freeform 50"/>
              <p:cNvSpPr>
                <a:spLocks/>
              </p:cNvSpPr>
              <p:nvPr userDrawn="1"/>
            </p:nvSpPr>
            <p:spPr bwMode="auto">
              <a:xfrm>
                <a:off x="11215688" y="37322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3" name="Freeform 51"/>
              <p:cNvSpPr>
                <a:spLocks/>
              </p:cNvSpPr>
              <p:nvPr userDrawn="1"/>
            </p:nvSpPr>
            <p:spPr bwMode="auto">
              <a:xfrm>
                <a:off x="10545763" y="64611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4" name="Freeform 52"/>
              <p:cNvSpPr>
                <a:spLocks/>
              </p:cNvSpPr>
              <p:nvPr userDrawn="1"/>
            </p:nvSpPr>
            <p:spPr bwMode="auto">
              <a:xfrm>
                <a:off x="10880725" y="841375"/>
                <a:ext cx="671512"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5" name="Freeform 53"/>
              <p:cNvSpPr>
                <a:spLocks/>
              </p:cNvSpPr>
              <p:nvPr userDrawn="1"/>
            </p:nvSpPr>
            <p:spPr bwMode="auto">
              <a:xfrm>
                <a:off x="10545763"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6" name="Freeform 54"/>
              <p:cNvSpPr>
                <a:spLocks/>
              </p:cNvSpPr>
              <p:nvPr userDrawn="1"/>
            </p:nvSpPr>
            <p:spPr bwMode="auto">
              <a:xfrm>
                <a:off x="11215688" y="263525"/>
                <a:ext cx="671512"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7" name="Freeform 55"/>
              <p:cNvSpPr>
                <a:spLocks/>
              </p:cNvSpPr>
              <p:nvPr userDrawn="1"/>
            </p:nvSpPr>
            <p:spPr bwMode="auto">
              <a:xfrm>
                <a:off x="11552238" y="68263"/>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8" name="Freeform 56"/>
              <p:cNvSpPr>
                <a:spLocks/>
              </p:cNvSpPr>
              <p:nvPr userDrawn="1"/>
            </p:nvSpPr>
            <p:spPr bwMode="auto">
              <a:xfrm>
                <a:off x="11552238" y="84137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9" name="Freeform 57"/>
              <p:cNvSpPr>
                <a:spLocks/>
              </p:cNvSpPr>
              <p:nvPr userDrawn="1"/>
            </p:nvSpPr>
            <p:spPr bwMode="auto">
              <a:xfrm>
                <a:off x="11215688" y="64611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0" name="Freeform 67"/>
              <p:cNvSpPr>
                <a:spLocks/>
              </p:cNvSpPr>
              <p:nvPr userDrawn="1"/>
            </p:nvSpPr>
            <p:spPr bwMode="auto">
              <a:xfrm>
                <a:off x="10209213" y="68263"/>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1" name="Freeform 69"/>
              <p:cNvSpPr>
                <a:spLocks/>
              </p:cNvSpPr>
              <p:nvPr userDrawn="1"/>
            </p:nvSpPr>
            <p:spPr bwMode="auto">
              <a:xfrm>
                <a:off x="10209213" y="1223963"/>
                <a:ext cx="671512"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2" name="Freeform 70"/>
              <p:cNvSpPr>
                <a:spLocks/>
              </p:cNvSpPr>
              <p:nvPr userDrawn="1"/>
            </p:nvSpPr>
            <p:spPr bwMode="auto">
              <a:xfrm>
                <a:off x="10545763" y="1419225"/>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3" name="Freeform 71"/>
              <p:cNvSpPr>
                <a:spLocks/>
              </p:cNvSpPr>
              <p:nvPr userDrawn="1"/>
            </p:nvSpPr>
            <p:spPr bwMode="auto">
              <a:xfrm>
                <a:off x="10880725" y="1223963"/>
                <a:ext cx="671512"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4" name="Freeform 72"/>
              <p:cNvSpPr>
                <a:spLocks/>
              </p:cNvSpPr>
              <p:nvPr userDrawn="1"/>
            </p:nvSpPr>
            <p:spPr bwMode="auto">
              <a:xfrm>
                <a:off x="11552238" y="1223963"/>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5" name="Freeform 73"/>
              <p:cNvSpPr>
                <a:spLocks/>
              </p:cNvSpPr>
              <p:nvPr userDrawn="1"/>
            </p:nvSpPr>
            <p:spPr bwMode="auto">
              <a:xfrm>
                <a:off x="11215688" y="1419225"/>
                <a:ext cx="671512"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6" name="Freeform 83"/>
              <p:cNvSpPr>
                <a:spLocks/>
              </p:cNvSpPr>
              <p:nvPr userDrawn="1"/>
            </p:nvSpPr>
            <p:spPr bwMode="auto">
              <a:xfrm>
                <a:off x="10545763" y="6432550"/>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7" name="Freeform 84"/>
              <p:cNvSpPr>
                <a:spLocks/>
              </p:cNvSpPr>
              <p:nvPr userDrawn="1"/>
            </p:nvSpPr>
            <p:spPr bwMode="auto">
              <a:xfrm>
                <a:off x="10880725" y="6627813"/>
                <a:ext cx="671512"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8" name="Freeform 85"/>
              <p:cNvSpPr>
                <a:spLocks/>
              </p:cNvSpPr>
              <p:nvPr userDrawn="1"/>
            </p:nvSpPr>
            <p:spPr bwMode="auto">
              <a:xfrm>
                <a:off x="11552238"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19" name="Freeform 86"/>
              <p:cNvSpPr>
                <a:spLocks/>
              </p:cNvSpPr>
              <p:nvPr userDrawn="1"/>
            </p:nvSpPr>
            <p:spPr bwMode="auto">
              <a:xfrm>
                <a:off x="11215688" y="6432550"/>
                <a:ext cx="671512"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grpSp>
    </p:spTree>
    <p:extLst>
      <p:ext uri="{BB962C8B-B14F-4D97-AF65-F5344CB8AC3E}">
        <p14:creationId xmlns:p14="http://schemas.microsoft.com/office/powerpoint/2010/main" val="120232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9290248" cy="75961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40768"/>
            <a:ext cx="9290248" cy="483619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lt-LT" alt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lt-LT" altLang="lt-LT"/>
          </a:p>
        </p:txBody>
      </p:sp>
      <p:sp>
        <p:nvSpPr>
          <p:cNvPr id="6" name="Slide Number Placeholder 5"/>
          <p:cNvSpPr>
            <a:spLocks noGrp="1"/>
          </p:cNvSpPr>
          <p:nvPr>
            <p:ph type="sldNum" sz="quarter" idx="4"/>
          </p:nvPr>
        </p:nvSpPr>
        <p:spPr>
          <a:xfrm>
            <a:off x="8610600" y="6356350"/>
            <a:ext cx="15178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BCEFFAE-1426-48FC-8140-E0D9910A7430}" type="slidenum">
              <a:rPr lang="lt-LT" altLang="lt-LT" smtClean="0"/>
              <a:pPr>
                <a:defRPr/>
              </a:pPr>
              <a:t>‹#›</a:t>
            </a:fld>
            <a:endParaRPr lang="lt-LT" altLang="lt-LT"/>
          </a:p>
        </p:txBody>
      </p:sp>
    </p:spTree>
    <p:extLst>
      <p:ext uri="{BB962C8B-B14F-4D97-AF65-F5344CB8AC3E}">
        <p14:creationId xmlns:p14="http://schemas.microsoft.com/office/powerpoint/2010/main" val="524135956"/>
      </p:ext>
    </p:extLst>
  </p:cSld>
  <p:clrMap bg1="lt1" tx1="dk1" bg2="lt2" tx2="dk2" accent1="accent1" accent2="accent2" accent3="accent3" accent4="accent4" accent5="accent5" accent6="accent6" hlink="hlink" folHlink="folHlink"/>
  <p:sldLayoutIdLst>
    <p:sldLayoutId id="2147483720" r:id="rId1"/>
    <p:sldLayoutId id="2147483719" r:id="rId2"/>
    <p:sldLayoutId id="2147483706" r:id="rId3"/>
    <p:sldLayoutId id="2147483710" r:id="rId4"/>
    <p:sldLayoutId id="2147483718" r:id="rId5"/>
    <p:sldLayoutId id="2147483711" r:id="rId6"/>
    <p:sldLayoutId id="2147483717" r:id="rId7"/>
    <p:sldLayoutId id="2147483708" r:id="rId8"/>
    <p:sldLayoutId id="2147483709" r:id="rId9"/>
    <p:sldLayoutId id="2147483712" r:id="rId10"/>
    <p:sldLayoutId id="2147483713" r:id="rId11"/>
    <p:sldLayoutId id="2147483714" r:id="rId12"/>
    <p:sldLayoutId id="2147483715" r:id="rId13"/>
    <p:sldLayoutId id="2147483721" r:id="rId14"/>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2BF_B007B44D.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vitalis.vareikis@lrmuitine.lt"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B6802-FB77-C713-FA25-B1D6359E1A76}"/>
            </a:ext>
          </a:extLst>
        </p:cNvPr>
        <p:cNvGrpSpPr/>
        <p:nvPr/>
      </p:nvGrpSpPr>
      <p:grpSpPr>
        <a:xfrm>
          <a:off x="0" y="0"/>
          <a:ext cx="0" cy="0"/>
          <a:chOff x="0" y="0"/>
          <a:chExt cx="0" cy="0"/>
        </a:xfrm>
      </p:grpSpPr>
      <p:pic>
        <p:nvPicPr>
          <p:cNvPr id="3" name="Picture 11">
            <a:extLst>
              <a:ext uri="{FF2B5EF4-FFF2-40B4-BE49-F238E27FC236}">
                <a16:creationId xmlns:a16="http://schemas.microsoft.com/office/drawing/2014/main" id="{B2B323F2-4A31-8B47-14CD-CB4909D06356}"/>
              </a:ext>
            </a:extLst>
          </p:cNvPr>
          <p:cNvPicPr>
            <a:picLocks noChangeAspect="1"/>
          </p:cNvPicPr>
          <p:nvPr/>
        </p:nvPicPr>
        <p:blipFill>
          <a:blip r:embed="rId3"/>
          <a:stretch>
            <a:fillRect/>
          </a:stretch>
        </p:blipFill>
        <p:spPr>
          <a:xfrm>
            <a:off x="0" y="-10634"/>
            <a:ext cx="12192000" cy="6868633"/>
          </a:xfrm>
          <a:prstGeom prst="rect">
            <a:avLst/>
          </a:prstGeom>
        </p:spPr>
      </p:pic>
      <p:sp>
        <p:nvSpPr>
          <p:cNvPr id="2" name="Title 1">
            <a:extLst>
              <a:ext uri="{FF2B5EF4-FFF2-40B4-BE49-F238E27FC236}">
                <a16:creationId xmlns:a16="http://schemas.microsoft.com/office/drawing/2014/main" id="{67A996FD-DECB-9D95-A4EA-6B511C9B6AE0}"/>
              </a:ext>
            </a:extLst>
          </p:cNvPr>
          <p:cNvSpPr>
            <a:spLocks noGrp="1"/>
          </p:cNvSpPr>
          <p:nvPr>
            <p:ph type="title"/>
          </p:nvPr>
        </p:nvSpPr>
        <p:spPr>
          <a:xfrm>
            <a:off x="2210400" y="6015928"/>
            <a:ext cx="7808400" cy="721600"/>
          </a:xfrm>
        </p:spPr>
        <p:txBody>
          <a:bodyPr>
            <a:normAutofit fontScale="90000"/>
          </a:bodyPr>
          <a:lstStyle/>
          <a:p>
            <a:br>
              <a:rPr lang="lt-LT" sz="2000" b="1" i="1" dirty="0">
                <a:effectLst/>
                <a:latin typeface="Aptos" panose="020B0004020202020204" pitchFamily="34" charset="0"/>
                <a:ea typeface="Aptos" panose="020B0004020202020204" pitchFamily="34" charset="0"/>
                <a:cs typeface="Aptos" panose="020B0004020202020204" pitchFamily="34" charset="0"/>
              </a:rPr>
            </a:br>
            <a:br>
              <a:rPr lang="lt-LT" sz="2000" b="1" i="1" dirty="0">
                <a:effectLst/>
                <a:latin typeface="Aptos" panose="020B0004020202020204" pitchFamily="34" charset="0"/>
                <a:ea typeface="Aptos" panose="020B0004020202020204" pitchFamily="34" charset="0"/>
                <a:cs typeface="Aptos" panose="020B0004020202020204" pitchFamily="34" charset="0"/>
              </a:rPr>
            </a:br>
            <a:br>
              <a:rPr lang="lt-LT" sz="1800" dirty="0">
                <a:effectLst/>
                <a:latin typeface="Aptos" panose="020B0004020202020204" pitchFamily="34" charset="0"/>
                <a:ea typeface="Aptos" panose="020B0004020202020204" pitchFamily="34" charset="0"/>
                <a:cs typeface="Aptos" panose="020B0004020202020204" pitchFamily="34" charset="0"/>
              </a:rPr>
            </a:br>
            <a:r>
              <a:rPr lang="lt-LT" dirty="0"/>
              <a:t> </a:t>
            </a:r>
            <a:br>
              <a:rPr lang="lt-LT" dirty="0"/>
            </a:br>
            <a:endParaRPr lang="en-US" dirty="0"/>
          </a:p>
        </p:txBody>
      </p:sp>
      <p:sp>
        <p:nvSpPr>
          <p:cNvPr id="4" name="Text Placeholder 3">
            <a:extLst>
              <a:ext uri="{FF2B5EF4-FFF2-40B4-BE49-F238E27FC236}">
                <a16:creationId xmlns:a16="http://schemas.microsoft.com/office/drawing/2014/main" id="{EF9BA860-CC0D-18CA-EB2D-4810E0B15CCE}"/>
              </a:ext>
            </a:extLst>
          </p:cNvPr>
          <p:cNvSpPr>
            <a:spLocks noGrp="1"/>
          </p:cNvSpPr>
          <p:nvPr>
            <p:ph type="body" idx="1"/>
          </p:nvPr>
        </p:nvSpPr>
        <p:spPr>
          <a:xfrm>
            <a:off x="2210400" y="5805264"/>
            <a:ext cx="7808400" cy="721600"/>
          </a:xfrm>
        </p:spPr>
        <p:txBody>
          <a:bodyPr>
            <a:normAutofit/>
          </a:bodyPr>
          <a:lstStyle/>
          <a:p>
            <a:pPr marL="0" indent="0">
              <a:buNone/>
            </a:pPr>
            <a:r>
              <a:rPr lang="lt-LT" sz="2000" dirty="0"/>
              <a:t>2025-04-10</a:t>
            </a:r>
          </a:p>
        </p:txBody>
      </p:sp>
      <p:pic>
        <p:nvPicPr>
          <p:cNvPr id="5" name="Picture 12" descr="Logo&#10;&#10;Description automatically generated">
            <a:extLst>
              <a:ext uri="{FF2B5EF4-FFF2-40B4-BE49-F238E27FC236}">
                <a16:creationId xmlns:a16="http://schemas.microsoft.com/office/drawing/2014/main" id="{26482652-559A-A080-1783-02E9069523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9736" y="304452"/>
            <a:ext cx="4536956" cy="4560767"/>
          </a:xfrm>
          <a:prstGeom prst="rect">
            <a:avLst/>
          </a:prstGeom>
        </p:spPr>
      </p:pic>
      <p:sp>
        <p:nvSpPr>
          <p:cNvPr id="6" name="TextBox 5">
            <a:extLst>
              <a:ext uri="{FF2B5EF4-FFF2-40B4-BE49-F238E27FC236}">
                <a16:creationId xmlns:a16="http://schemas.microsoft.com/office/drawing/2014/main" id="{FD3FD9E8-049E-3C72-61DA-61FF3EAA22B6}"/>
              </a:ext>
            </a:extLst>
          </p:cNvPr>
          <p:cNvSpPr txBox="1"/>
          <p:nvPr/>
        </p:nvSpPr>
        <p:spPr>
          <a:xfrm>
            <a:off x="1343472" y="4437112"/>
            <a:ext cx="9937104" cy="923330"/>
          </a:xfrm>
          <a:prstGeom prst="rect">
            <a:avLst/>
          </a:prstGeom>
          <a:noFill/>
        </p:spPr>
        <p:txBody>
          <a:bodyPr wrap="square" rtlCol="0">
            <a:spAutoFit/>
          </a:bodyPr>
          <a:lstStyle/>
          <a:p>
            <a:pPr algn="ctr"/>
            <a:br>
              <a:rPr lang="lt-LT" sz="1800" b="1" i="1" dirty="0">
                <a:effectLst/>
                <a:latin typeface="Aptos" panose="020B0004020202020204" pitchFamily="34" charset="0"/>
                <a:ea typeface="Aptos" panose="020B0004020202020204" pitchFamily="34" charset="0"/>
                <a:cs typeface="Aptos" panose="020B0004020202020204" pitchFamily="34" charset="0"/>
              </a:rPr>
            </a:br>
            <a:r>
              <a:rPr lang="ru-RU" sz="1800" b="1" i="1" dirty="0">
                <a:effectLst/>
                <a:latin typeface="Aptos" panose="020B0004020202020204" pitchFamily="34" charset="0"/>
                <a:ea typeface="Aptos" panose="020B0004020202020204" pitchFamily="34" charset="0"/>
                <a:cs typeface="Aptos" panose="020B0004020202020204" pitchFamily="34" charset="0"/>
              </a:rPr>
              <a:t>„</a:t>
            </a:r>
            <a:r>
              <a:rPr lang="lt-LT" sz="1800" dirty="0">
                <a:effectLst/>
                <a:latin typeface="Times New Roman" panose="02020603050405020304" pitchFamily="18" charset="0"/>
                <a:ea typeface="Calibri" panose="020F0502020204030204" pitchFamily="34" charset="0"/>
              </a:rPr>
              <a:t>Muitinės Integruotos transporto priemonių ir prekių kontrolės sistemos (TRAKIS) funkcijos, diegimo terminai ir su jos diegimu susiję pokyčiai, aktualūs verslui </a:t>
            </a:r>
            <a:r>
              <a:rPr lang="ru-RU" sz="1800" b="1" i="1" dirty="0">
                <a:effectLst/>
                <a:latin typeface="Aptos" panose="020B0004020202020204" pitchFamily="34" charset="0"/>
                <a:ea typeface="Aptos" panose="020B0004020202020204" pitchFamily="34" charset="0"/>
                <a:cs typeface="Aptos" panose="020B0004020202020204" pitchFamily="34" charset="0"/>
              </a:rPr>
              <a:t>“</a:t>
            </a:r>
            <a:endParaRPr lang="lt-LT" dirty="0"/>
          </a:p>
        </p:txBody>
      </p:sp>
    </p:spTree>
    <p:extLst>
      <p:ext uri="{BB962C8B-B14F-4D97-AF65-F5344CB8AC3E}">
        <p14:creationId xmlns:p14="http://schemas.microsoft.com/office/powerpoint/2010/main" val="168401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C5190-9187-C4EF-EB5C-8FA5AD56314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A7C079D-C695-EF7D-457B-E8E4FB82B517}"/>
              </a:ext>
            </a:extLst>
          </p:cNvPr>
          <p:cNvSpPr>
            <a:spLocks noGrp="1"/>
          </p:cNvSpPr>
          <p:nvPr>
            <p:ph type="title"/>
          </p:nvPr>
        </p:nvSpPr>
        <p:spPr/>
        <p:txBody>
          <a:bodyPr/>
          <a:lstStyle/>
          <a:p>
            <a:r>
              <a:rPr lang="lt-LT" dirty="0"/>
              <a:t>Nauda Muitinei ir Lietuvos Valstybei</a:t>
            </a:r>
          </a:p>
        </p:txBody>
      </p:sp>
      <p:sp>
        <p:nvSpPr>
          <p:cNvPr id="3" name="Turinio vietos rezervavimo ženklas 2">
            <a:extLst>
              <a:ext uri="{FF2B5EF4-FFF2-40B4-BE49-F238E27FC236}">
                <a16:creationId xmlns:a16="http://schemas.microsoft.com/office/drawing/2014/main" id="{C08030DA-37EF-279A-FA8D-7965FB81CCD6}"/>
              </a:ext>
            </a:extLst>
          </p:cNvPr>
          <p:cNvSpPr>
            <a:spLocks noGrp="1"/>
          </p:cNvSpPr>
          <p:nvPr>
            <p:ph idx="1"/>
          </p:nvPr>
        </p:nvSpPr>
        <p:spPr/>
        <p:txBody>
          <a:bodyPr>
            <a:normAutofit/>
          </a:bodyPr>
          <a:lstStyle/>
          <a:p>
            <a:pPr lvl="1"/>
            <a:r>
              <a:rPr lang="lt-LT" dirty="0"/>
              <a:t>Privalomo SMK 148 straipsnio 3d.  ir deleguoto akto</a:t>
            </a:r>
          </a:p>
          <a:p>
            <a:pPr marL="457200" lvl="1" indent="0">
              <a:buNone/>
            </a:pPr>
            <a:r>
              <a:rPr lang="lt-LT" dirty="0"/>
              <a:t>115 str. įgyvendinimo tinkamas užtikrinimas;</a:t>
            </a:r>
          </a:p>
          <a:p>
            <a:pPr lvl="1"/>
            <a:endParaRPr lang="lt-LT" dirty="0"/>
          </a:p>
          <a:p>
            <a:pPr lvl="1"/>
            <a:r>
              <a:rPr lang="lt-LT" dirty="0"/>
              <a:t>Privalomo </a:t>
            </a:r>
            <a:r>
              <a:rPr lang="lt-LT" dirty="0" err="1"/>
              <a:t>eFTI</a:t>
            </a:r>
            <a:r>
              <a:rPr lang="lt-LT" dirty="0"/>
              <a:t> </a:t>
            </a:r>
            <a:r>
              <a:rPr lang="lt-LT"/>
              <a:t>reglamento ((</a:t>
            </a:r>
            <a:r>
              <a:rPr lang="lt-LT" dirty="0"/>
              <a:t>EU) 2020/1056) įgyvendinimas;</a:t>
            </a:r>
          </a:p>
          <a:p>
            <a:pPr lvl="1"/>
            <a:endParaRPr lang="lt-LT" dirty="0"/>
          </a:p>
          <a:p>
            <a:pPr lvl="1"/>
            <a:r>
              <a:rPr lang="lt-LT" dirty="0"/>
              <a:t>Ženklus kontrolės ir administravimo kaštų sumažinimas;</a:t>
            </a:r>
          </a:p>
          <a:p>
            <a:pPr lvl="1"/>
            <a:endParaRPr lang="lt-LT" dirty="0"/>
          </a:p>
          <a:p>
            <a:pPr lvl="1"/>
            <a:r>
              <a:rPr lang="lt-LT" dirty="0"/>
              <a:t>Atitikties pagerėjimas. </a:t>
            </a:r>
          </a:p>
          <a:p>
            <a:pPr marL="457200" lvl="1" indent="0">
              <a:buNone/>
            </a:pPr>
            <a:endParaRPr lang="lt-LT" b="1" dirty="0"/>
          </a:p>
          <a:p>
            <a:pPr marL="457200" lvl="1" indent="0">
              <a:buNone/>
            </a:pPr>
            <a:r>
              <a:rPr lang="lt-LT" dirty="0"/>
              <a:t> </a:t>
            </a:r>
          </a:p>
          <a:p>
            <a:pPr lvl="1"/>
            <a:endParaRPr lang="lt-LT" dirty="0"/>
          </a:p>
        </p:txBody>
      </p:sp>
      <p:pic>
        <p:nvPicPr>
          <p:cNvPr id="5" name="Paveikslėlis 4" descr="Paveikslėlis, kuriame yra tekstas, Šriftas, ekrano kopija, logotipas&#10;&#10;Automatiškai sugeneruotas aprašymas">
            <a:extLst>
              <a:ext uri="{FF2B5EF4-FFF2-40B4-BE49-F238E27FC236}">
                <a16:creationId xmlns:a16="http://schemas.microsoft.com/office/drawing/2014/main" id="{F64E968C-03D1-4F2C-6AE3-923375D25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256" y="260648"/>
            <a:ext cx="2553617" cy="1568440"/>
          </a:xfrm>
          <a:prstGeom prst="rect">
            <a:avLst/>
          </a:prstGeom>
        </p:spPr>
      </p:pic>
      <p:pic>
        <p:nvPicPr>
          <p:cNvPr id="6" name="Picture 8">
            <a:extLst>
              <a:ext uri="{FF2B5EF4-FFF2-40B4-BE49-F238E27FC236}">
                <a16:creationId xmlns:a16="http://schemas.microsoft.com/office/drawing/2014/main" id="{D6F40DF3-45BF-A42E-BABF-16394E1D3297}"/>
              </a:ext>
            </a:extLst>
          </p:cNvPr>
          <p:cNvPicPr>
            <a:picLocks noChangeAspect="1"/>
          </p:cNvPicPr>
          <p:nvPr/>
        </p:nvPicPr>
        <p:blipFill>
          <a:blip r:embed="rId4"/>
          <a:stretch>
            <a:fillRect/>
          </a:stretch>
        </p:blipFill>
        <p:spPr>
          <a:xfrm>
            <a:off x="1636" y="-11691"/>
            <a:ext cx="12191262" cy="133158"/>
          </a:xfrm>
          <a:prstGeom prst="rect">
            <a:avLst/>
          </a:prstGeom>
        </p:spPr>
      </p:pic>
      <p:pic>
        <p:nvPicPr>
          <p:cNvPr id="7" name="Picture 9" descr="Logo&#10;&#10;Description automatically generated">
            <a:extLst>
              <a:ext uri="{FF2B5EF4-FFF2-40B4-BE49-F238E27FC236}">
                <a16:creationId xmlns:a16="http://schemas.microsoft.com/office/drawing/2014/main" id="{E178A912-6BAD-3396-BCD0-01CBEEEB17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9689" y="242870"/>
            <a:ext cx="818993" cy="823291"/>
          </a:xfrm>
          <a:prstGeom prst="rect">
            <a:avLst/>
          </a:prstGeom>
        </p:spPr>
      </p:pic>
    </p:spTree>
    <p:extLst>
      <p:ext uri="{BB962C8B-B14F-4D97-AF65-F5344CB8AC3E}">
        <p14:creationId xmlns:p14="http://schemas.microsoft.com/office/powerpoint/2010/main" val="2953294925"/>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2D6D8-4D32-6F0F-F415-BDAFAED88AA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192A07EE-4D60-32B1-E0A5-B71EA675550D}"/>
              </a:ext>
            </a:extLst>
          </p:cNvPr>
          <p:cNvSpPr>
            <a:spLocks noGrp="1"/>
          </p:cNvSpPr>
          <p:nvPr>
            <p:ph type="title"/>
          </p:nvPr>
        </p:nvSpPr>
        <p:spPr/>
        <p:txBody>
          <a:bodyPr/>
          <a:lstStyle/>
          <a:p>
            <a:r>
              <a:rPr lang="lt-LT" dirty="0"/>
              <a:t>Kam privalomai taikomi reikalavimai?:</a:t>
            </a:r>
          </a:p>
        </p:txBody>
      </p:sp>
      <p:sp>
        <p:nvSpPr>
          <p:cNvPr id="3" name="Turinio vietos rezervavimo ženklas 2">
            <a:extLst>
              <a:ext uri="{FF2B5EF4-FFF2-40B4-BE49-F238E27FC236}">
                <a16:creationId xmlns:a16="http://schemas.microsoft.com/office/drawing/2014/main" id="{34DF65EF-FA6C-165D-C2B4-5A1140B8FCE6}"/>
              </a:ext>
            </a:extLst>
          </p:cNvPr>
          <p:cNvSpPr>
            <a:spLocks noGrp="1"/>
          </p:cNvSpPr>
          <p:nvPr>
            <p:ph idx="1"/>
          </p:nvPr>
        </p:nvSpPr>
        <p:spPr/>
        <p:txBody>
          <a:bodyPr>
            <a:normAutofit/>
          </a:bodyPr>
          <a:lstStyle/>
          <a:p>
            <a:pPr lvl="1"/>
            <a:endParaRPr lang="lt-LT" dirty="0"/>
          </a:p>
          <a:p>
            <a:pPr lvl="1"/>
            <a:r>
              <a:rPr lang="lt-LT" dirty="0"/>
              <a:t>Naujiems Postams ir MTV;</a:t>
            </a:r>
          </a:p>
          <a:p>
            <a:pPr lvl="1"/>
            <a:r>
              <a:rPr lang="lt-LT" dirty="0"/>
              <a:t>Naujiems įgaliotiems siuntėjams, įgaliotiems gavėjams; </a:t>
            </a:r>
          </a:p>
          <a:p>
            <a:pPr lvl="1"/>
            <a:r>
              <a:rPr lang="lt-LT" dirty="0"/>
              <a:t>Naujiems muitinės sandėliams. </a:t>
            </a:r>
          </a:p>
          <a:p>
            <a:pPr lvl="1"/>
            <a:endParaRPr lang="lt-LT" dirty="0"/>
          </a:p>
          <a:p>
            <a:pPr marL="457200" lvl="1" indent="0">
              <a:buNone/>
            </a:pPr>
            <a:r>
              <a:rPr lang="lt-LT" sz="3200" b="1" dirty="0"/>
              <a:t>Kas bus neįdiegusiems integracijų?:</a:t>
            </a:r>
          </a:p>
          <a:p>
            <a:pPr lvl="1"/>
            <a:r>
              <a:rPr lang="lt-LT" dirty="0"/>
              <a:t>Negalės naudotis TRAKIS teikiamais privalumais;</a:t>
            </a:r>
          </a:p>
          <a:p>
            <a:pPr lvl="1"/>
            <a:r>
              <a:rPr lang="lt-LT" dirty="0"/>
              <a:t>Galės naudotis TRAKIS sukurtu instrumentu, skirtu suvesti deklaruojamų </a:t>
            </a:r>
            <a:r>
              <a:rPr lang="lt-LT" dirty="0" err="1"/>
              <a:t>tr</a:t>
            </a:r>
            <a:r>
              <a:rPr lang="lt-LT" dirty="0"/>
              <a:t>. priemonių duomenis  rankiniu būdu į  TRAKIS dedikuotą aplikaciją.  </a:t>
            </a:r>
          </a:p>
        </p:txBody>
      </p:sp>
      <p:pic>
        <p:nvPicPr>
          <p:cNvPr id="5" name="Paveikslėlis 4" descr="Paveikslėlis, kuriame yra tekstas, Šriftas, ekrano kopija, logotipas&#10;&#10;Automatiškai sugeneruotas aprašymas">
            <a:extLst>
              <a:ext uri="{FF2B5EF4-FFF2-40B4-BE49-F238E27FC236}">
                <a16:creationId xmlns:a16="http://schemas.microsoft.com/office/drawing/2014/main" id="{596985DE-1589-00F6-A121-E2F967461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256" y="260648"/>
            <a:ext cx="2553617" cy="1568440"/>
          </a:xfrm>
          <a:prstGeom prst="rect">
            <a:avLst/>
          </a:prstGeom>
        </p:spPr>
      </p:pic>
      <p:pic>
        <p:nvPicPr>
          <p:cNvPr id="6" name="Picture 8">
            <a:extLst>
              <a:ext uri="{FF2B5EF4-FFF2-40B4-BE49-F238E27FC236}">
                <a16:creationId xmlns:a16="http://schemas.microsoft.com/office/drawing/2014/main" id="{104B3597-3533-C007-62E0-DF79174574FF}"/>
              </a:ext>
            </a:extLst>
          </p:cNvPr>
          <p:cNvPicPr>
            <a:picLocks noChangeAspect="1"/>
          </p:cNvPicPr>
          <p:nvPr/>
        </p:nvPicPr>
        <p:blipFill>
          <a:blip r:embed="rId3"/>
          <a:stretch>
            <a:fillRect/>
          </a:stretch>
        </p:blipFill>
        <p:spPr>
          <a:xfrm>
            <a:off x="1636" y="-11691"/>
            <a:ext cx="12191262" cy="133158"/>
          </a:xfrm>
          <a:prstGeom prst="rect">
            <a:avLst/>
          </a:prstGeom>
        </p:spPr>
      </p:pic>
      <p:pic>
        <p:nvPicPr>
          <p:cNvPr id="7" name="Picture 9" descr="Logo&#10;&#10;Description automatically generated">
            <a:extLst>
              <a:ext uri="{FF2B5EF4-FFF2-40B4-BE49-F238E27FC236}">
                <a16:creationId xmlns:a16="http://schemas.microsoft.com/office/drawing/2014/main" id="{571CB2CF-F428-59A8-1A39-72B2210B5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9689" y="242870"/>
            <a:ext cx="818993" cy="823291"/>
          </a:xfrm>
          <a:prstGeom prst="rect">
            <a:avLst/>
          </a:prstGeom>
        </p:spPr>
      </p:pic>
    </p:spTree>
    <p:extLst>
      <p:ext uri="{BB962C8B-B14F-4D97-AF65-F5344CB8AC3E}">
        <p14:creationId xmlns:p14="http://schemas.microsoft.com/office/powerpoint/2010/main" val="258424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9F67D-6743-0F2A-79A9-BCFCD23FED79}"/>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EF347500-DF6F-B803-3EC9-CED68DE89824}"/>
              </a:ext>
            </a:extLst>
          </p:cNvPr>
          <p:cNvSpPr>
            <a:spLocks noGrp="1"/>
          </p:cNvSpPr>
          <p:nvPr>
            <p:ph type="title"/>
          </p:nvPr>
        </p:nvSpPr>
        <p:spPr/>
        <p:txBody>
          <a:bodyPr/>
          <a:lstStyle/>
          <a:p>
            <a:r>
              <a:rPr lang="lt-LT" dirty="0"/>
              <a:t>Esami postai ir MTV</a:t>
            </a:r>
          </a:p>
        </p:txBody>
      </p:sp>
      <p:sp>
        <p:nvSpPr>
          <p:cNvPr id="3" name="Turinio vietos rezervavimo ženklas 2">
            <a:extLst>
              <a:ext uri="{FF2B5EF4-FFF2-40B4-BE49-F238E27FC236}">
                <a16:creationId xmlns:a16="http://schemas.microsoft.com/office/drawing/2014/main" id="{CC8303BA-B3C6-6A5F-4728-4074A9C80F47}"/>
              </a:ext>
            </a:extLst>
          </p:cNvPr>
          <p:cNvSpPr>
            <a:spLocks noGrp="1"/>
          </p:cNvSpPr>
          <p:nvPr>
            <p:ph idx="1"/>
          </p:nvPr>
        </p:nvSpPr>
        <p:spPr>
          <a:xfrm>
            <a:off x="838200" y="980728"/>
            <a:ext cx="9218240" cy="5196235"/>
          </a:xfrm>
        </p:spPr>
        <p:txBody>
          <a:bodyPr>
            <a:normAutofit fontScale="92500" lnSpcReduction="10000"/>
          </a:bodyPr>
          <a:lstStyle/>
          <a:p>
            <a:pPr lvl="1"/>
            <a:endParaRPr lang="lt-LT" dirty="0"/>
          </a:p>
          <a:p>
            <a:pPr lvl="1"/>
            <a:r>
              <a:rPr lang="lt-LT" dirty="0"/>
              <a:t>Kviečiami prisijungti prie TRAKIS (skurti esamų vaizdo stebėjimo ir eismo valdymo sistemų integracijas su TRAKIS ir pradėti bandomąją eksploataciją iki 2026-01-01 </a:t>
            </a:r>
          </a:p>
          <a:p>
            <a:pPr marL="457200" lvl="1" indent="0">
              <a:buNone/>
            </a:pPr>
            <a:r>
              <a:rPr lang="lt-LT" sz="3200" b="1" dirty="0"/>
              <a:t>Kodėl vertą tai padaryti dabar:</a:t>
            </a:r>
          </a:p>
          <a:p>
            <a:pPr lvl="1"/>
            <a:r>
              <a:rPr lang="lt-LT" dirty="0"/>
              <a:t>Kadangi dalies eismo valdymo sistemų tiekėjai (rangovai) aptarnauja keletas MTV ir MNPPV dėl kaštų pasidalijimų integracijos kaina bus mažesnė;</a:t>
            </a:r>
          </a:p>
          <a:p>
            <a:pPr lvl="1"/>
            <a:r>
              <a:rPr lang="lt-LT" dirty="0"/>
              <a:t>TRAKIS rangovas suteiks visą būtiną paramą Integracijos sukūrimui ir testavimui, įskaitant prireikus TRAKIS adaptavimą pagal esamų sistemų funkcionalumą. </a:t>
            </a:r>
          </a:p>
          <a:p>
            <a:pPr lvl="1"/>
            <a:r>
              <a:rPr lang="lt-LT" dirty="0"/>
              <a:t>Visais TRAKIS privalumais bus galima naudotis nedelsiant, po sistemos eksploatacijos pradžios 2026-01-01.  </a:t>
            </a:r>
          </a:p>
          <a:p>
            <a:pPr lvl="1"/>
            <a:r>
              <a:rPr lang="lt-LT" dirty="0"/>
              <a:t>Jeigu esama EVS sistema turi duomenų mainams su išorinėmis sistemomis skirtą modulį, TRAKIS gali būti sukurta specialiai jai skirta integracija (nebūtini pakeitimai sistemoje ar jie minimalūs) – </a:t>
            </a:r>
            <a:r>
              <a:rPr lang="ru-RU" dirty="0"/>
              <a:t>(</a:t>
            </a:r>
            <a:r>
              <a:rPr lang="lt-LT" dirty="0"/>
              <a:t>kreiptis nedelsiant – skaičius ribotas</a:t>
            </a:r>
            <a:r>
              <a:rPr lang="ru-RU" dirty="0"/>
              <a:t>!!!)</a:t>
            </a:r>
            <a:r>
              <a:rPr lang="lt-LT" dirty="0"/>
              <a:t>. </a:t>
            </a:r>
          </a:p>
        </p:txBody>
      </p:sp>
      <p:pic>
        <p:nvPicPr>
          <p:cNvPr id="6" name="Picture 8">
            <a:extLst>
              <a:ext uri="{FF2B5EF4-FFF2-40B4-BE49-F238E27FC236}">
                <a16:creationId xmlns:a16="http://schemas.microsoft.com/office/drawing/2014/main" id="{8CB01ADC-9376-CE04-1475-3735B4E267A8}"/>
              </a:ext>
            </a:extLst>
          </p:cNvPr>
          <p:cNvPicPr>
            <a:picLocks noChangeAspect="1"/>
          </p:cNvPicPr>
          <p:nvPr/>
        </p:nvPicPr>
        <p:blipFill>
          <a:blip r:embed="rId2"/>
          <a:stretch>
            <a:fillRect/>
          </a:stretch>
        </p:blipFill>
        <p:spPr>
          <a:xfrm>
            <a:off x="1636" y="-11691"/>
            <a:ext cx="12191262" cy="133158"/>
          </a:xfrm>
          <a:prstGeom prst="rect">
            <a:avLst/>
          </a:prstGeom>
        </p:spPr>
      </p:pic>
      <p:pic>
        <p:nvPicPr>
          <p:cNvPr id="7" name="Picture 9" descr="Logo&#10;&#10;Description automatically generated">
            <a:extLst>
              <a:ext uri="{FF2B5EF4-FFF2-40B4-BE49-F238E27FC236}">
                <a16:creationId xmlns:a16="http://schemas.microsoft.com/office/drawing/2014/main" id="{7402595C-A97C-4FA5-9639-22E3CDE7C8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9689" y="242870"/>
            <a:ext cx="818993" cy="823291"/>
          </a:xfrm>
          <a:prstGeom prst="rect">
            <a:avLst/>
          </a:prstGeom>
        </p:spPr>
      </p:pic>
    </p:spTree>
    <p:extLst>
      <p:ext uri="{BB962C8B-B14F-4D97-AF65-F5344CB8AC3E}">
        <p14:creationId xmlns:p14="http://schemas.microsoft.com/office/powerpoint/2010/main" val="3990294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3D4C1-5E2D-E674-59E7-FAB7C50B1099}"/>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5A5214E-251F-EC4F-E482-61A30FFB513C}"/>
              </a:ext>
            </a:extLst>
          </p:cNvPr>
          <p:cNvSpPr>
            <a:spLocks noGrp="1"/>
          </p:cNvSpPr>
          <p:nvPr>
            <p:ph type="title"/>
          </p:nvPr>
        </p:nvSpPr>
        <p:spPr/>
        <p:txBody>
          <a:bodyPr/>
          <a:lstStyle/>
          <a:p>
            <a:r>
              <a:rPr lang="lt-LT" dirty="0"/>
              <a:t>Kontaktas dėl EVS integracijų:</a:t>
            </a:r>
          </a:p>
        </p:txBody>
      </p:sp>
      <p:sp>
        <p:nvSpPr>
          <p:cNvPr id="3" name="Turinio vietos rezervavimo ženklas 2">
            <a:extLst>
              <a:ext uri="{FF2B5EF4-FFF2-40B4-BE49-F238E27FC236}">
                <a16:creationId xmlns:a16="http://schemas.microsoft.com/office/drawing/2014/main" id="{46B1B050-F2E5-D296-03AC-4EA4FB7B6205}"/>
              </a:ext>
            </a:extLst>
          </p:cNvPr>
          <p:cNvSpPr>
            <a:spLocks noGrp="1"/>
          </p:cNvSpPr>
          <p:nvPr>
            <p:ph idx="1"/>
          </p:nvPr>
        </p:nvSpPr>
        <p:spPr>
          <a:xfrm>
            <a:off x="838200" y="980728"/>
            <a:ext cx="9218240" cy="5196235"/>
          </a:xfrm>
        </p:spPr>
        <p:txBody>
          <a:bodyPr>
            <a:normAutofit/>
          </a:bodyPr>
          <a:lstStyle/>
          <a:p>
            <a:pPr lvl="1"/>
            <a:endParaRPr lang="lt-LT" dirty="0"/>
          </a:p>
          <a:p>
            <a:pPr marL="457200" lvl="1" indent="0">
              <a:buNone/>
            </a:pPr>
            <a:r>
              <a:rPr lang="lt-LT" sz="3600" dirty="0"/>
              <a:t>Elektroniniu paštu:</a:t>
            </a:r>
          </a:p>
          <a:p>
            <a:pPr marL="457200" lvl="1" indent="0">
              <a:buNone/>
            </a:pPr>
            <a:r>
              <a:rPr lang="lt-LT" sz="3600" dirty="0"/>
              <a:t> </a:t>
            </a:r>
            <a:r>
              <a:rPr lang="lt-LT" sz="3600" dirty="0" err="1">
                <a:hlinkClick r:id="rId2"/>
              </a:rPr>
              <a:t>vitalis.vareikis@lrmuitine.lt</a:t>
            </a:r>
            <a:endParaRPr lang="lt-LT" sz="3600" dirty="0"/>
          </a:p>
          <a:p>
            <a:pPr marL="457200" lvl="1" indent="0">
              <a:buNone/>
            </a:pPr>
            <a:endParaRPr lang="lt-LT" sz="3600" dirty="0"/>
          </a:p>
          <a:p>
            <a:pPr marL="457200" lvl="1" indent="0">
              <a:buNone/>
            </a:pPr>
            <a:r>
              <a:rPr lang="lt-LT" sz="2800" dirty="0"/>
              <a:t>Kreiptis, nurodant MTV/MNPPV turėtoją, EVS rangovą/gamintoją/paslaugos teikėja, jų atstovų kontaktus.  </a:t>
            </a:r>
          </a:p>
        </p:txBody>
      </p:sp>
      <p:pic>
        <p:nvPicPr>
          <p:cNvPr id="6" name="Picture 8">
            <a:extLst>
              <a:ext uri="{FF2B5EF4-FFF2-40B4-BE49-F238E27FC236}">
                <a16:creationId xmlns:a16="http://schemas.microsoft.com/office/drawing/2014/main" id="{C116B90E-6587-BEA6-153C-8E867310C233}"/>
              </a:ext>
            </a:extLst>
          </p:cNvPr>
          <p:cNvPicPr>
            <a:picLocks noChangeAspect="1"/>
          </p:cNvPicPr>
          <p:nvPr/>
        </p:nvPicPr>
        <p:blipFill>
          <a:blip r:embed="rId3"/>
          <a:stretch>
            <a:fillRect/>
          </a:stretch>
        </p:blipFill>
        <p:spPr>
          <a:xfrm>
            <a:off x="1636" y="-11691"/>
            <a:ext cx="12191262" cy="133158"/>
          </a:xfrm>
          <a:prstGeom prst="rect">
            <a:avLst/>
          </a:prstGeom>
        </p:spPr>
      </p:pic>
      <p:pic>
        <p:nvPicPr>
          <p:cNvPr id="7" name="Picture 9" descr="Logo&#10;&#10;Description automatically generated">
            <a:extLst>
              <a:ext uri="{FF2B5EF4-FFF2-40B4-BE49-F238E27FC236}">
                <a16:creationId xmlns:a16="http://schemas.microsoft.com/office/drawing/2014/main" id="{97C82D76-915A-62F4-242C-3BAA360D74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9689" y="242870"/>
            <a:ext cx="818993" cy="823291"/>
          </a:xfrm>
          <a:prstGeom prst="rect">
            <a:avLst/>
          </a:prstGeom>
        </p:spPr>
      </p:pic>
    </p:spTree>
    <p:extLst>
      <p:ext uri="{BB962C8B-B14F-4D97-AF65-F5344CB8AC3E}">
        <p14:creationId xmlns:p14="http://schemas.microsoft.com/office/powerpoint/2010/main" val="3838362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10400" y="1638000"/>
            <a:ext cx="7808400" cy="3663208"/>
          </a:xfrm>
        </p:spPr>
        <p:txBody>
          <a:bodyPr>
            <a:normAutofit/>
          </a:bodyPr>
          <a:lstStyle/>
          <a:p>
            <a:r>
              <a:rPr lang="lt-LT" dirty="0"/>
              <a:t>TRAKIS </a:t>
            </a:r>
            <a:br>
              <a:rPr lang="lt-LT" dirty="0"/>
            </a:br>
            <a:r>
              <a:rPr lang="lt-LT" sz="3600" dirty="0"/>
              <a:t>TRAKIS-EVSI</a:t>
            </a:r>
            <a:br>
              <a:rPr lang="lt-LT" sz="3600" dirty="0"/>
            </a:br>
            <a:r>
              <a:rPr lang="lt-LT" sz="3600" dirty="0"/>
              <a:t>Versija 3.00</a:t>
            </a:r>
            <a:endParaRPr lang="en-US" dirty="0"/>
          </a:p>
        </p:txBody>
      </p:sp>
      <p:sp>
        <p:nvSpPr>
          <p:cNvPr id="4" name="Text Placeholder 3"/>
          <p:cNvSpPr>
            <a:spLocks noGrp="1"/>
          </p:cNvSpPr>
          <p:nvPr>
            <p:ph type="body" idx="1"/>
          </p:nvPr>
        </p:nvSpPr>
        <p:spPr>
          <a:xfrm>
            <a:off x="2210400" y="5805264"/>
            <a:ext cx="7808400" cy="721600"/>
          </a:xfrm>
        </p:spPr>
        <p:txBody>
          <a:bodyPr/>
          <a:lstStyle/>
          <a:p>
            <a:pPr marL="0" indent="0">
              <a:buNone/>
            </a:pPr>
            <a:r>
              <a:rPr lang="lt-LT" dirty="0"/>
              <a:t>2024-12-17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Turinys</a:t>
            </a:r>
            <a:endParaRPr lang="en-US" dirty="0"/>
          </a:p>
        </p:txBody>
      </p:sp>
      <p:sp>
        <p:nvSpPr>
          <p:cNvPr id="3" name="Content Placeholder 2"/>
          <p:cNvSpPr>
            <a:spLocks noGrp="1"/>
          </p:cNvSpPr>
          <p:nvPr>
            <p:ph idx="1"/>
          </p:nvPr>
        </p:nvSpPr>
        <p:spPr/>
        <p:txBody>
          <a:bodyPr/>
          <a:lstStyle/>
          <a:p>
            <a:r>
              <a:rPr lang="lt-LT" dirty="0"/>
              <a:t>TRAKIS – EVSI žinutės</a:t>
            </a:r>
          </a:p>
          <a:p>
            <a:r>
              <a:rPr lang="lt-LT" dirty="0"/>
              <a:t>Eismo valdymo įrenginių savybės</a:t>
            </a:r>
            <a:endParaRPr lang="en-US" dirty="0"/>
          </a:p>
        </p:txBody>
      </p:sp>
    </p:spTree>
    <p:extLst>
      <p:ext uri="{BB962C8B-B14F-4D97-AF65-F5344CB8AC3E}">
        <p14:creationId xmlns:p14="http://schemas.microsoft.com/office/powerpoint/2010/main" val="2126127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491DE78-78A8-31A9-DE6A-CCF145C64B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5E3BA-5BAF-44D4-34D0-3372D2193ADD}"/>
              </a:ext>
            </a:extLst>
          </p:cNvPr>
          <p:cNvSpPr>
            <a:spLocks noGrp="1"/>
          </p:cNvSpPr>
          <p:nvPr>
            <p:ph type="title"/>
          </p:nvPr>
        </p:nvSpPr>
        <p:spPr/>
        <p:txBody>
          <a:bodyPr/>
          <a:lstStyle/>
          <a:p>
            <a:r>
              <a:rPr lang="lt-LT" dirty="0"/>
              <a:t>Eismo valdymo įrenginio savybės (MTV)</a:t>
            </a:r>
            <a:endParaRPr lang="en-US" dirty="0"/>
          </a:p>
        </p:txBody>
      </p:sp>
      <p:sp>
        <p:nvSpPr>
          <p:cNvPr id="29" name="Freeform 28">
            <a:extLst>
              <a:ext uri="{FF2B5EF4-FFF2-40B4-BE49-F238E27FC236}">
                <a16:creationId xmlns:a16="http://schemas.microsoft.com/office/drawing/2014/main" id="{3E08CE89-6394-74AD-32F0-9ECCAF0CFB57}"/>
              </a:ext>
            </a:extLst>
          </p:cNvPr>
          <p:cNvSpPr/>
          <p:nvPr/>
        </p:nvSpPr>
        <p:spPr>
          <a:xfrm rot="9785444">
            <a:off x="3285485" y="3277012"/>
            <a:ext cx="3005037" cy="1342756"/>
          </a:xfrm>
          <a:custGeom>
            <a:avLst/>
            <a:gdLst>
              <a:gd name="connsiteX0" fmla="*/ 0 w 3539926"/>
              <a:gd name="connsiteY0" fmla="*/ 1581763 h 1581763"/>
              <a:gd name="connsiteX1" fmla="*/ 1402597 w 3539926"/>
              <a:gd name="connsiteY1" fmla="*/ 628617 h 1581763"/>
              <a:gd name="connsiteX2" fmla="*/ 3347634 w 3539926"/>
              <a:gd name="connsiteY2" fmla="*/ 55179 h 1581763"/>
              <a:gd name="connsiteX3" fmla="*/ 3363132 w 3539926"/>
              <a:gd name="connsiteY3" fmla="*/ 55179 h 1581763"/>
            </a:gdLst>
            <a:ahLst/>
            <a:cxnLst>
              <a:cxn ang="0">
                <a:pos x="connsiteX0" y="connsiteY0"/>
              </a:cxn>
              <a:cxn ang="0">
                <a:pos x="connsiteX1" y="connsiteY1"/>
              </a:cxn>
              <a:cxn ang="0">
                <a:pos x="connsiteX2" y="connsiteY2"/>
              </a:cxn>
              <a:cxn ang="0">
                <a:pos x="connsiteX3" y="connsiteY3"/>
              </a:cxn>
            </a:cxnLst>
            <a:rect l="l" t="t" r="r" b="b"/>
            <a:pathLst>
              <a:path w="3539926" h="1581763">
                <a:moveTo>
                  <a:pt x="0" y="1581763"/>
                </a:moveTo>
                <a:cubicBezTo>
                  <a:pt x="422329" y="1232405"/>
                  <a:pt x="844658" y="883048"/>
                  <a:pt x="1402597" y="628617"/>
                </a:cubicBezTo>
                <a:cubicBezTo>
                  <a:pt x="1960536" y="374186"/>
                  <a:pt x="3347634" y="55179"/>
                  <a:pt x="3347634" y="55179"/>
                </a:cubicBezTo>
                <a:cubicBezTo>
                  <a:pt x="3674390" y="-40394"/>
                  <a:pt x="3518761" y="7392"/>
                  <a:pt x="3363132" y="55179"/>
                </a:cubicBezTo>
              </a:path>
            </a:pathLst>
          </a:custGeom>
          <a:ln w="1016000" cap="flat">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17" name="Straight Connector 16">
            <a:extLst>
              <a:ext uri="{FF2B5EF4-FFF2-40B4-BE49-F238E27FC236}">
                <a16:creationId xmlns:a16="http://schemas.microsoft.com/office/drawing/2014/main" id="{706BB69E-82F2-3E69-6C08-131DFCD0E0F3}"/>
              </a:ext>
            </a:extLst>
          </p:cNvPr>
          <p:cNvCxnSpPr>
            <a:cxnSpLocks/>
          </p:cNvCxnSpPr>
          <p:nvPr/>
        </p:nvCxnSpPr>
        <p:spPr>
          <a:xfrm flipV="1">
            <a:off x="1559496" y="5027760"/>
            <a:ext cx="5154024" cy="50111"/>
          </a:xfrm>
          <a:prstGeom prst="line">
            <a:avLst/>
          </a:prstGeom>
          <a:ln w="15240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5FF62B-AD63-5269-F2F5-C09BDDC0F084}"/>
              </a:ext>
            </a:extLst>
          </p:cNvPr>
          <p:cNvCxnSpPr/>
          <p:nvPr/>
        </p:nvCxnSpPr>
        <p:spPr>
          <a:xfrm>
            <a:off x="1578544" y="5076837"/>
            <a:ext cx="8191080" cy="9211"/>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Picture 2" descr="291,632 Schlagbaum Stock Vectors and Vector Art | Shutterstock">
            <a:extLst>
              <a:ext uri="{FF2B5EF4-FFF2-40B4-BE49-F238E27FC236}">
                <a16:creationId xmlns:a16="http://schemas.microsoft.com/office/drawing/2014/main" id="{42DB3E5C-EB3C-5916-20D7-76B5D9857E6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31" t="27000" r="9863" b="32501"/>
          <a:stretch/>
        </p:blipFill>
        <p:spPr bwMode="auto">
          <a:xfrm rot="5400000">
            <a:off x="2224113" y="5260494"/>
            <a:ext cx="864902" cy="4805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291,632 Schlagbaum Stock Vectors and Vector Art | Shutterstock">
            <a:extLst>
              <a:ext uri="{FF2B5EF4-FFF2-40B4-BE49-F238E27FC236}">
                <a16:creationId xmlns:a16="http://schemas.microsoft.com/office/drawing/2014/main" id="{0BB1F190-3F0E-55DD-771D-A0C4602AD238}"/>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31" t="27000" r="9863" b="32501"/>
          <a:stretch/>
        </p:blipFill>
        <p:spPr bwMode="auto">
          <a:xfrm rot="16200000" flipV="1">
            <a:off x="2224113" y="4445326"/>
            <a:ext cx="864902" cy="480501"/>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a:extLst>
              <a:ext uri="{FF2B5EF4-FFF2-40B4-BE49-F238E27FC236}">
                <a16:creationId xmlns:a16="http://schemas.microsoft.com/office/drawing/2014/main" id="{B54AD524-277F-3318-F0D7-E5325FE1CD79}"/>
              </a:ext>
            </a:extLst>
          </p:cNvPr>
          <p:cNvSpPr/>
          <p:nvPr/>
        </p:nvSpPr>
        <p:spPr>
          <a:xfrm>
            <a:off x="4739833" y="1916832"/>
            <a:ext cx="1973687" cy="1294831"/>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 descr="291,632 Schlagbaum Stock Vectors and Vector Art | Shutterstock">
            <a:extLst>
              <a:ext uri="{FF2B5EF4-FFF2-40B4-BE49-F238E27FC236}">
                <a16:creationId xmlns:a16="http://schemas.microsoft.com/office/drawing/2014/main" id="{1A95CFA2-678D-9D89-0CE8-B83D55538C47}"/>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31" t="27000" r="9863" b="32501"/>
          <a:stretch/>
        </p:blipFill>
        <p:spPr bwMode="auto">
          <a:xfrm rot="1837823">
            <a:off x="5379314" y="2881550"/>
            <a:ext cx="864902" cy="4805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291,632 Schlagbaum Stock Vectors and Vector Art | Shutterstock">
            <a:extLst>
              <a:ext uri="{FF2B5EF4-FFF2-40B4-BE49-F238E27FC236}">
                <a16:creationId xmlns:a16="http://schemas.microsoft.com/office/drawing/2014/main" id="{9CDFAFB5-3D5A-7ADD-36B8-82B49AFDA711}"/>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31" t="27000" r="9863" b="32501"/>
          <a:stretch/>
        </p:blipFill>
        <p:spPr bwMode="auto">
          <a:xfrm rot="1837823">
            <a:off x="4689435" y="3884911"/>
            <a:ext cx="864902" cy="480501"/>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a:extLst>
              <a:ext uri="{FF2B5EF4-FFF2-40B4-BE49-F238E27FC236}">
                <a16:creationId xmlns:a16="http://schemas.microsoft.com/office/drawing/2014/main" id="{9208390E-3D77-D6A5-6C6F-9A5013A95233}"/>
              </a:ext>
            </a:extLst>
          </p:cNvPr>
          <p:cNvSpPr/>
          <p:nvPr/>
        </p:nvSpPr>
        <p:spPr>
          <a:xfrm>
            <a:off x="2298209" y="1412776"/>
            <a:ext cx="5925213" cy="4674173"/>
          </a:xfrm>
          <a:prstGeom prst="roundRect">
            <a:avLst/>
          </a:prstGeom>
          <a:noFill/>
          <a:ln w="7620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FBA9E7F6-3C15-EFDC-7C34-8E27C918EA60}"/>
              </a:ext>
            </a:extLst>
          </p:cNvPr>
          <p:cNvSpPr/>
          <p:nvPr/>
        </p:nvSpPr>
        <p:spPr>
          <a:xfrm>
            <a:off x="4583832" y="1724165"/>
            <a:ext cx="2304256" cy="1623091"/>
          </a:xfrm>
          <a:prstGeom prst="roundRect">
            <a:avLst/>
          </a:prstGeom>
          <a:noFill/>
          <a:ln w="7620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486263-6379-2C09-4B09-2B603B35B3DC}"/>
              </a:ext>
            </a:extLst>
          </p:cNvPr>
          <p:cNvSpPr/>
          <p:nvPr/>
        </p:nvSpPr>
        <p:spPr>
          <a:xfrm>
            <a:off x="6251566" y="3432339"/>
            <a:ext cx="1433406" cy="830997"/>
          </a:xfrm>
          <a:prstGeom prst="rect">
            <a:avLst/>
          </a:prstGeom>
        </p:spPr>
        <p:txBody>
          <a:bodyPr wrap="non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Viduje</a:t>
            </a:r>
          </a:p>
          <a:p>
            <a:r>
              <a:rPr lang="lt-LT" sz="1600" b="1" dirty="0">
                <a:ln w="0"/>
                <a:solidFill>
                  <a:srgbClr val="008BC1"/>
                </a:solidFill>
                <a:effectLst>
                  <a:glow rad="50800">
                    <a:srgbClr val="007EB0">
                      <a:alpha val="20000"/>
                    </a:srgbClr>
                  </a:glow>
                </a:effectLst>
                <a:latin typeface="Segoe Print" panose="02000600000000000000" pitchFamily="2" charset="0"/>
              </a:rPr>
              <a:t>Įvažiavimas</a:t>
            </a:r>
            <a:br>
              <a:rPr lang="lt-LT" sz="1600" b="1" dirty="0">
                <a:ln w="0"/>
                <a:solidFill>
                  <a:srgbClr val="008BC1"/>
                </a:solidFill>
                <a:effectLst>
                  <a:glow rad="50800">
                    <a:srgbClr val="007EB0">
                      <a:alpha val="20000"/>
                    </a:srgbClr>
                  </a:glow>
                </a:effectLst>
                <a:latin typeface="Segoe Print" panose="02000600000000000000" pitchFamily="2" charset="0"/>
              </a:rPr>
            </a:br>
            <a:r>
              <a:rPr lang="lt-LT" sz="1600" b="1" dirty="0">
                <a:ln w="0"/>
                <a:solidFill>
                  <a:srgbClr val="008BC1"/>
                </a:solidFill>
                <a:effectLst>
                  <a:glow rad="50800">
                    <a:srgbClr val="007EB0">
                      <a:alpha val="20000"/>
                    </a:srgbClr>
                  </a:glow>
                </a:effectLst>
                <a:latin typeface="Segoe Print" panose="02000600000000000000" pitchFamily="2" charset="0"/>
              </a:rPr>
              <a:t>Išvažiavimas</a:t>
            </a:r>
          </a:p>
        </p:txBody>
      </p:sp>
      <p:sp>
        <p:nvSpPr>
          <p:cNvPr id="42" name="Rectangle 41">
            <a:extLst>
              <a:ext uri="{FF2B5EF4-FFF2-40B4-BE49-F238E27FC236}">
                <a16:creationId xmlns:a16="http://schemas.microsoft.com/office/drawing/2014/main" id="{2CB94CF6-7524-6EC7-22F7-B8F476515F1B}"/>
              </a:ext>
            </a:extLst>
          </p:cNvPr>
          <p:cNvSpPr/>
          <p:nvPr/>
        </p:nvSpPr>
        <p:spPr>
          <a:xfrm>
            <a:off x="846170" y="5885900"/>
            <a:ext cx="1346844" cy="830997"/>
          </a:xfrm>
          <a:prstGeom prst="rect">
            <a:avLst/>
          </a:prstGeom>
        </p:spPr>
        <p:txBody>
          <a:bodyPr wrap="none">
            <a:spAutoFit/>
          </a:bodyPr>
          <a:lstStyle/>
          <a:p>
            <a:pPr algn="r"/>
            <a:r>
              <a:rPr lang="lt-LT" sz="1600" b="1" dirty="0">
                <a:ln w="0"/>
                <a:solidFill>
                  <a:srgbClr val="008BC1"/>
                </a:solidFill>
                <a:effectLst>
                  <a:glow rad="50800">
                    <a:srgbClr val="007EB0">
                      <a:alpha val="20000"/>
                    </a:srgbClr>
                  </a:glow>
                </a:effectLst>
                <a:latin typeface="Segoe Print" panose="02000600000000000000" pitchFamily="2" charset="0"/>
              </a:rPr>
              <a:t>Ant ribos</a:t>
            </a:r>
          </a:p>
          <a:p>
            <a:pPr algn="r"/>
            <a:r>
              <a:rPr lang="lt-LT" sz="1600" b="1" dirty="0">
                <a:ln w="0"/>
                <a:solidFill>
                  <a:srgbClr val="008BC1"/>
                </a:solidFill>
                <a:effectLst>
                  <a:glow rad="50800">
                    <a:srgbClr val="007EB0">
                      <a:alpha val="20000"/>
                    </a:srgbClr>
                  </a:glow>
                </a:effectLst>
                <a:latin typeface="Segoe Print" panose="02000600000000000000" pitchFamily="2" charset="0"/>
              </a:rPr>
              <a:t>Įvažiavimas</a:t>
            </a:r>
          </a:p>
          <a:p>
            <a:pPr algn="r"/>
            <a:r>
              <a:rPr lang="lt-LT" sz="1600" b="1" dirty="0">
                <a:ln w="0"/>
                <a:solidFill>
                  <a:srgbClr val="008BC1"/>
                </a:solidFill>
                <a:effectLst>
                  <a:glow rad="50800">
                    <a:srgbClr val="007EB0">
                      <a:alpha val="20000"/>
                    </a:srgbClr>
                  </a:glow>
                </a:effectLst>
                <a:latin typeface="Segoe Print" panose="02000600000000000000" pitchFamily="2" charset="0"/>
              </a:rPr>
              <a:t>Į MTV</a:t>
            </a:r>
            <a:endParaRPr lang="en-US" sz="1600" dirty="0"/>
          </a:p>
        </p:txBody>
      </p:sp>
      <p:sp>
        <p:nvSpPr>
          <p:cNvPr id="43" name="Rectangle 42">
            <a:extLst>
              <a:ext uri="{FF2B5EF4-FFF2-40B4-BE49-F238E27FC236}">
                <a16:creationId xmlns:a16="http://schemas.microsoft.com/office/drawing/2014/main" id="{3E2120EF-E30C-227D-955D-6E7F38CA4EF5}"/>
              </a:ext>
            </a:extLst>
          </p:cNvPr>
          <p:cNvSpPr/>
          <p:nvPr/>
        </p:nvSpPr>
        <p:spPr>
          <a:xfrm>
            <a:off x="846170" y="3418565"/>
            <a:ext cx="1433406" cy="830997"/>
          </a:xfrm>
          <a:prstGeom prst="rect">
            <a:avLst/>
          </a:prstGeom>
        </p:spPr>
        <p:txBody>
          <a:bodyPr wrap="none">
            <a:spAutoFit/>
          </a:bodyPr>
          <a:lstStyle/>
          <a:p>
            <a:pPr algn="r"/>
            <a:r>
              <a:rPr lang="lt-LT" sz="1600" b="1" dirty="0">
                <a:ln w="0"/>
                <a:solidFill>
                  <a:srgbClr val="008BC1"/>
                </a:solidFill>
                <a:effectLst>
                  <a:glow rad="50800">
                    <a:srgbClr val="007EB0">
                      <a:alpha val="20000"/>
                    </a:srgbClr>
                  </a:glow>
                </a:effectLst>
                <a:latin typeface="Segoe Print" panose="02000600000000000000" pitchFamily="2" charset="0"/>
              </a:rPr>
              <a:t>Ant ribos</a:t>
            </a:r>
          </a:p>
          <a:p>
            <a:pPr algn="r"/>
            <a:r>
              <a:rPr lang="lt-LT" sz="1600" b="1" dirty="0">
                <a:ln w="0"/>
                <a:solidFill>
                  <a:srgbClr val="008BC1"/>
                </a:solidFill>
                <a:effectLst>
                  <a:glow rad="50800">
                    <a:srgbClr val="007EB0">
                      <a:alpha val="20000"/>
                    </a:srgbClr>
                  </a:glow>
                </a:effectLst>
                <a:latin typeface="Segoe Print" panose="02000600000000000000" pitchFamily="2" charset="0"/>
              </a:rPr>
              <a:t>Išvažiavimas</a:t>
            </a:r>
          </a:p>
          <a:p>
            <a:pPr algn="r"/>
            <a:r>
              <a:rPr lang="lt-LT" sz="1600" b="1" dirty="0">
                <a:ln w="0"/>
                <a:solidFill>
                  <a:srgbClr val="008BC1"/>
                </a:solidFill>
                <a:effectLst>
                  <a:glow rad="50800">
                    <a:srgbClr val="007EB0">
                      <a:alpha val="20000"/>
                    </a:srgbClr>
                  </a:glow>
                </a:effectLst>
                <a:latin typeface="Segoe Print" panose="02000600000000000000" pitchFamily="2" charset="0"/>
              </a:rPr>
              <a:t>iš MTV</a:t>
            </a:r>
            <a:endParaRPr lang="en-US" sz="1600" dirty="0"/>
          </a:p>
        </p:txBody>
      </p:sp>
      <p:sp>
        <p:nvSpPr>
          <p:cNvPr id="45" name="Rectangle 44">
            <a:extLst>
              <a:ext uri="{FF2B5EF4-FFF2-40B4-BE49-F238E27FC236}">
                <a16:creationId xmlns:a16="http://schemas.microsoft.com/office/drawing/2014/main" id="{6EF8132B-2A22-F0C5-4034-167ED8843309}"/>
              </a:ext>
            </a:extLst>
          </p:cNvPr>
          <p:cNvSpPr/>
          <p:nvPr/>
        </p:nvSpPr>
        <p:spPr>
          <a:xfrm>
            <a:off x="2428521" y="3664787"/>
            <a:ext cx="1651414" cy="584775"/>
          </a:xfrm>
          <a:prstGeom prst="rect">
            <a:avLst/>
          </a:prstGeom>
        </p:spPr>
        <p:txBody>
          <a:bodyPr wrap="none">
            <a:spAutoFit/>
          </a:bodyPr>
          <a:lstStyle/>
          <a:p>
            <a:pPr algn="r"/>
            <a:r>
              <a:rPr lang="lt-LT" sz="1600" b="1" dirty="0">
                <a:ln w="0"/>
                <a:solidFill>
                  <a:srgbClr val="008BC1"/>
                </a:solidFill>
                <a:effectLst>
                  <a:glow rad="50800">
                    <a:srgbClr val="007EB0">
                      <a:alpha val="20000"/>
                    </a:srgbClr>
                  </a:glow>
                </a:effectLst>
                <a:latin typeface="Segoe Print" panose="02000600000000000000" pitchFamily="2" charset="0"/>
              </a:rPr>
              <a:t>Viduje</a:t>
            </a:r>
          </a:p>
          <a:p>
            <a:pPr algn="r"/>
            <a:r>
              <a:rPr lang="lt-LT" sz="1600" b="1" dirty="0">
                <a:ln w="0"/>
                <a:solidFill>
                  <a:srgbClr val="008BC1"/>
                </a:solidFill>
                <a:effectLst>
                  <a:glow rad="50800">
                    <a:srgbClr val="007EB0">
                      <a:alpha val="20000"/>
                    </a:srgbClr>
                  </a:glow>
                </a:effectLst>
                <a:latin typeface="Segoe Print" panose="02000600000000000000" pitchFamily="2" charset="0"/>
              </a:rPr>
              <a:t>Pravažiavimas</a:t>
            </a:r>
          </a:p>
        </p:txBody>
      </p:sp>
    </p:spTree>
    <p:extLst>
      <p:ext uri="{BB962C8B-B14F-4D97-AF65-F5344CB8AC3E}">
        <p14:creationId xmlns:p14="http://schemas.microsoft.com/office/powerpoint/2010/main" val="2435560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Procesas integracijos su EVS kontekste</a:t>
            </a:r>
            <a:endParaRPr lang="en-US" dirty="0"/>
          </a:p>
        </p:txBody>
      </p:sp>
      <p:pic>
        <p:nvPicPr>
          <p:cNvPr id="5" name="Picture 4"/>
          <p:cNvPicPr>
            <a:picLocks noChangeAspect="1"/>
          </p:cNvPicPr>
          <p:nvPr/>
        </p:nvPicPr>
        <p:blipFill>
          <a:blip r:embed="rId2"/>
          <a:stretch>
            <a:fillRect/>
          </a:stretch>
        </p:blipFill>
        <p:spPr>
          <a:xfrm>
            <a:off x="238156" y="1765164"/>
            <a:ext cx="10989122" cy="4328132"/>
          </a:xfrm>
          <a:prstGeom prst="rect">
            <a:avLst/>
          </a:prstGeom>
        </p:spPr>
      </p:pic>
      <p:sp>
        <p:nvSpPr>
          <p:cNvPr id="6" name="Rectangle 5"/>
          <p:cNvSpPr/>
          <p:nvPr/>
        </p:nvSpPr>
        <p:spPr>
          <a:xfrm>
            <a:off x="479376" y="976372"/>
            <a:ext cx="1944216" cy="584775"/>
          </a:xfrm>
          <a:prstGeom prst="rect">
            <a:avLst/>
          </a:prstGeom>
        </p:spPr>
        <p:txBody>
          <a:bodyPr wrap="squar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Pranešimas apie įvažiavimą</a:t>
            </a:r>
          </a:p>
        </p:txBody>
      </p:sp>
      <p:sp>
        <p:nvSpPr>
          <p:cNvPr id="7" name="Rectangle 6"/>
          <p:cNvSpPr/>
          <p:nvPr/>
        </p:nvSpPr>
        <p:spPr>
          <a:xfrm>
            <a:off x="2711624" y="976372"/>
            <a:ext cx="1944216" cy="584775"/>
          </a:xfrm>
          <a:prstGeom prst="rect">
            <a:avLst/>
          </a:prstGeom>
        </p:spPr>
        <p:txBody>
          <a:bodyPr wrap="squar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Pranešimas apie važiavimą viduje</a:t>
            </a:r>
          </a:p>
        </p:txBody>
      </p:sp>
      <p:sp>
        <p:nvSpPr>
          <p:cNvPr id="8" name="Rectangle 7"/>
          <p:cNvSpPr/>
          <p:nvPr/>
        </p:nvSpPr>
        <p:spPr>
          <a:xfrm>
            <a:off x="7824192" y="976372"/>
            <a:ext cx="1944216" cy="830997"/>
          </a:xfrm>
          <a:prstGeom prst="rect">
            <a:avLst/>
          </a:prstGeom>
        </p:spPr>
        <p:txBody>
          <a:bodyPr wrap="squar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Sprendimas dėl leidimo išvažiuoti prašymo</a:t>
            </a:r>
          </a:p>
        </p:txBody>
      </p:sp>
      <p:sp>
        <p:nvSpPr>
          <p:cNvPr id="9" name="Rectangle 8"/>
          <p:cNvSpPr/>
          <p:nvPr/>
        </p:nvSpPr>
        <p:spPr>
          <a:xfrm>
            <a:off x="5879976" y="976372"/>
            <a:ext cx="1944216" cy="584775"/>
          </a:xfrm>
          <a:prstGeom prst="rect">
            <a:avLst/>
          </a:prstGeom>
        </p:spPr>
        <p:txBody>
          <a:bodyPr wrap="squar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Prašymas dėl leidimo išvažiuoti</a:t>
            </a:r>
          </a:p>
        </p:txBody>
      </p:sp>
      <p:sp>
        <p:nvSpPr>
          <p:cNvPr id="10" name="Rectangle 9"/>
          <p:cNvSpPr/>
          <p:nvPr/>
        </p:nvSpPr>
        <p:spPr>
          <a:xfrm>
            <a:off x="9840416" y="976372"/>
            <a:ext cx="1944216" cy="584775"/>
          </a:xfrm>
          <a:prstGeom prst="rect">
            <a:avLst/>
          </a:prstGeom>
        </p:spPr>
        <p:txBody>
          <a:bodyPr wrap="squar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Pranešimas apie išvažiavimą</a:t>
            </a:r>
          </a:p>
        </p:txBody>
      </p:sp>
    </p:spTree>
    <p:extLst>
      <p:ext uri="{BB962C8B-B14F-4D97-AF65-F5344CB8AC3E}">
        <p14:creationId xmlns:p14="http://schemas.microsoft.com/office/powerpoint/2010/main" val="2581659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Žinučių sąvadas</a:t>
            </a:r>
            <a:endParaRPr lang="en-US" dirty="0"/>
          </a:p>
        </p:txBody>
      </p:sp>
      <p:sp>
        <p:nvSpPr>
          <p:cNvPr id="7" name="Rectangle 6"/>
          <p:cNvSpPr/>
          <p:nvPr/>
        </p:nvSpPr>
        <p:spPr>
          <a:xfrm>
            <a:off x="1055440" y="4524852"/>
            <a:ext cx="5688632" cy="584775"/>
          </a:xfrm>
          <a:prstGeom prst="rect">
            <a:avLst/>
          </a:prstGeom>
        </p:spPr>
        <p:txBody>
          <a:bodyPr wrap="squar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Pranešimui apie pravažiavimą atsakymas netikslingas</a:t>
            </a:r>
          </a:p>
          <a:p>
            <a:endParaRPr lang="en-US" sz="1600" dirty="0"/>
          </a:p>
        </p:txBody>
      </p:sp>
      <p:graphicFrame>
        <p:nvGraphicFramePr>
          <p:cNvPr id="5" name="Content Placeholder 5">
            <a:extLst>
              <a:ext uri="{FF2B5EF4-FFF2-40B4-BE49-F238E27FC236}">
                <a16:creationId xmlns:a16="http://schemas.microsoft.com/office/drawing/2014/main" id="{BFAFF908-7615-F562-6AB8-A2F40D04CA55}"/>
              </a:ext>
            </a:extLst>
          </p:cNvPr>
          <p:cNvGraphicFramePr>
            <a:graphicFrameLocks/>
          </p:cNvGraphicFramePr>
          <p:nvPr>
            <p:extLst>
              <p:ext uri="{D42A27DB-BD31-4B8C-83A1-F6EECF244321}">
                <p14:modId xmlns:p14="http://schemas.microsoft.com/office/powerpoint/2010/main" val="2296032667"/>
              </p:ext>
            </p:extLst>
          </p:nvPr>
        </p:nvGraphicFramePr>
        <p:xfrm>
          <a:off x="923976" y="980728"/>
          <a:ext cx="10226352" cy="3337560"/>
        </p:xfrm>
        <a:graphic>
          <a:graphicData uri="http://schemas.openxmlformats.org/drawingml/2006/table">
            <a:tbl>
              <a:tblPr firstRow="1" bandRow="1">
                <a:tableStyleId>{5940675A-B579-460E-94D1-54222C63F5DA}</a:tableStyleId>
              </a:tblPr>
              <a:tblGrid>
                <a:gridCol w="3361919">
                  <a:extLst>
                    <a:ext uri="{9D8B030D-6E8A-4147-A177-3AD203B41FA5}">
                      <a16:colId xmlns:a16="http://schemas.microsoft.com/office/drawing/2014/main" val="1767371855"/>
                    </a:ext>
                  </a:extLst>
                </a:gridCol>
                <a:gridCol w="6864433">
                  <a:extLst>
                    <a:ext uri="{9D8B030D-6E8A-4147-A177-3AD203B41FA5}">
                      <a16:colId xmlns:a16="http://schemas.microsoft.com/office/drawing/2014/main" val="2202282863"/>
                    </a:ext>
                  </a:extLst>
                </a:gridCol>
              </a:tblGrid>
              <a:tr h="370840">
                <a:tc>
                  <a:txBody>
                    <a:bodyPr/>
                    <a:lstStyle/>
                    <a:p>
                      <a:pPr>
                        <a:spcAft>
                          <a:spcPts val="300"/>
                        </a:spcAft>
                      </a:pPr>
                      <a:r>
                        <a:rPr lang="en-US" sz="1600" b="1" dirty="0" err="1">
                          <a:effectLst/>
                          <a:latin typeface="Calibri" panose="020F0502020204030204" pitchFamily="34" charset="0"/>
                          <a:ea typeface="Times New Roman" panose="02020603050405020304" pitchFamily="18" charset="0"/>
                          <a:cs typeface="Times New Roman" panose="02020603050405020304" pitchFamily="18" charset="0"/>
                        </a:rPr>
                        <a:t>Žinutė</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US" sz="1600" b="1" dirty="0" err="1">
                          <a:effectLst/>
                          <a:latin typeface="Calibri" panose="020F0502020204030204" pitchFamily="34" charset="0"/>
                          <a:ea typeface="Times New Roman" panose="02020603050405020304" pitchFamily="18" charset="0"/>
                          <a:cs typeface="Times New Roman" panose="02020603050405020304" pitchFamily="18" charset="0"/>
                        </a:rPr>
                        <a:t>Paskirtis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80156469"/>
                  </a:ext>
                </a:extLst>
              </a:tr>
              <a:tr h="370840">
                <a:tc>
                  <a:txBody>
                    <a:bodyPr/>
                    <a:lstStyle/>
                    <a:p>
                      <a:pPr>
                        <a:spcAft>
                          <a:spcPts val="300"/>
                        </a:spcAft>
                      </a:pP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TRAKIS_DeviceUpdateRequest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300"/>
                        </a:spcAft>
                      </a:pP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Kreipinys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su</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eismo</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valdymo</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įrenginių</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informacijos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atnaujinimu</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75836528"/>
                  </a:ext>
                </a:extLst>
              </a:tr>
              <a:tr h="370840">
                <a:tc>
                  <a:txBody>
                    <a:bodyPr/>
                    <a:lstStyle/>
                    <a:p>
                      <a:pPr>
                        <a:spcAft>
                          <a:spcPts val="300"/>
                        </a:spcAft>
                      </a:pP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TRAKIS_DeviceUpdateResponse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300"/>
                        </a:spcAft>
                      </a:pP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Atsakymas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į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kreipinį</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su</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eismo</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valdymo</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įrenginių</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informacijos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atnaujinimu</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957313127"/>
                  </a:ext>
                </a:extLst>
              </a:tr>
              <a:tr h="370840">
                <a:tc>
                  <a:txBody>
                    <a:bodyPr/>
                    <a:lstStyle/>
                    <a:p>
                      <a:pPr>
                        <a:spcAft>
                          <a:spcPts val="300"/>
                        </a:spcAft>
                      </a:pP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TRAKIS_DeviceInformationRequest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300"/>
                        </a:spcAft>
                      </a:pP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Kreipinys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su</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eismo</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valdymo</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įrenginių</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informacijos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užklausa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979157838"/>
                  </a:ext>
                </a:extLst>
              </a:tr>
              <a:tr h="370840">
                <a:tc>
                  <a:txBody>
                    <a:bodyPr/>
                    <a:lstStyle/>
                    <a:p>
                      <a:pPr>
                        <a:spcAft>
                          <a:spcPts val="300"/>
                        </a:spcAft>
                      </a:pP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TRAKIS_DeviceInformationResponse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300"/>
                        </a:spcAft>
                      </a:pP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Atsakymas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į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kreipinį</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su</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eismo</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valdymo</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įrenginių</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informacijos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užklausa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711008189"/>
                  </a:ext>
                </a:extLst>
              </a:tr>
              <a:tr h="370840">
                <a:tc>
                  <a:txBody>
                    <a:bodyPr/>
                    <a:lstStyle/>
                    <a:p>
                      <a:pPr>
                        <a:spcAft>
                          <a:spcPts val="300"/>
                        </a:spcAft>
                      </a:pP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TRAKIS_ExitPermissionRequest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spcAft>
                          <a:spcPts val="300"/>
                        </a:spcAft>
                      </a:pP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Kreipinys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su</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leidimo</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išvažiuoti</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iš</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stebėjimo</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zonos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prašymu</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220936719"/>
                  </a:ext>
                </a:extLst>
              </a:tr>
              <a:tr h="370840">
                <a:tc>
                  <a:txBody>
                    <a:bodyPr/>
                    <a:lstStyle/>
                    <a:p>
                      <a:pPr>
                        <a:spcAft>
                          <a:spcPts val="300"/>
                        </a:spcAft>
                      </a:pP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TRAKIS_ExitPermissionResponse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spcAft>
                          <a:spcPts val="300"/>
                        </a:spcAft>
                      </a:pP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Atsakymas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į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kreipinį</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su</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leidimo</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išvažiuoti</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iš</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stebėjimo</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zonos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prašymu</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088896069"/>
                  </a:ext>
                </a:extLst>
              </a:tr>
              <a:tr h="370840">
                <a:tc>
                  <a:txBody>
                    <a:bodyPr/>
                    <a:lstStyle/>
                    <a:p>
                      <a:pPr>
                        <a:spcAft>
                          <a:spcPts val="30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TRAKIS_TraficControlEventNotification</a:t>
                      </a:r>
                    </a:p>
                  </a:txBody>
                  <a:tcPr marL="68580" marR="68580" marT="0" marB="0">
                    <a:solidFill>
                      <a:schemeClr val="accent4">
                        <a:lumMod val="60000"/>
                        <a:lumOff val="40000"/>
                      </a:schemeClr>
                    </a:solidFill>
                  </a:tcPr>
                </a:tc>
                <a:tc>
                  <a:txBody>
                    <a:bodyPr/>
                    <a:lstStyle/>
                    <a:p>
                      <a:pPr>
                        <a:spcAft>
                          <a:spcPts val="300"/>
                        </a:spcAft>
                      </a:pP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Pranešimas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apie</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transporto</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priemonės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pravažiavimą</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pro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eismo</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valdymo</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įrenginį</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923426079"/>
                  </a:ext>
                </a:extLst>
              </a:tr>
              <a:tr h="370840">
                <a:tc>
                  <a:txBody>
                    <a:bodyPr/>
                    <a:lstStyle/>
                    <a:p>
                      <a:pPr>
                        <a:spcAft>
                          <a:spcPts val="300"/>
                        </a:spcAft>
                      </a:pPr>
                      <a:r>
                        <a:rPr lang="lt-LT" sz="1600" dirty="0" err="1">
                          <a:effectLst/>
                          <a:latin typeface="Calibri" panose="020F0502020204030204" pitchFamily="34" charset="0"/>
                          <a:ea typeface="Times New Roman" panose="02020603050405020304" pitchFamily="18" charset="0"/>
                          <a:cs typeface="Times New Roman" panose="02020603050405020304" pitchFamily="18" charset="0"/>
                        </a:rPr>
                        <a:t>TRAKIS_To</a:t>
                      </a:r>
                      <a:r>
                        <a:rPr lang="lt-LT" sz="1600" dirty="0">
                          <a:effectLst/>
                          <a:latin typeface="Calibri" panose="020F0502020204030204" pitchFamily="34" charset="0"/>
                          <a:ea typeface="Times New Roman" panose="02020603050405020304" pitchFamily="18" charset="0"/>
                          <a:cs typeface="Times New Roman" panose="02020603050405020304" pitchFamily="18" charset="0"/>
                        </a:rPr>
                        <a:t> be </a:t>
                      </a:r>
                      <a:r>
                        <a:rPr lang="lt-LT" sz="1600" dirty="0" err="1">
                          <a:effectLst/>
                          <a:latin typeface="Calibri" panose="020F0502020204030204" pitchFamily="34" charset="0"/>
                          <a:ea typeface="Times New Roman" panose="02020603050405020304" pitchFamily="18" charset="0"/>
                          <a:cs typeface="Times New Roman" panose="02020603050405020304" pitchFamily="18" charset="0"/>
                        </a:rPr>
                        <a:t>defined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DEAF3"/>
                    </a:solidFill>
                  </a:tcPr>
                </a:tc>
                <a:tc>
                  <a:txBody>
                    <a:bodyPr/>
                    <a:lstStyle/>
                    <a:p>
                      <a:pPr>
                        <a:spcAft>
                          <a:spcPts val="300"/>
                        </a:spcAft>
                      </a:pPr>
                      <a:r>
                        <a:rPr lang="lt-LT" sz="1600" dirty="0">
                          <a:effectLst/>
                          <a:latin typeface="Calibri" panose="020F0502020204030204" pitchFamily="34" charset="0"/>
                          <a:ea typeface="Times New Roman" panose="02020603050405020304" pitchFamily="18" charset="0"/>
                          <a:cs typeface="Times New Roman" panose="02020603050405020304" pitchFamily="18" charset="0"/>
                        </a:rPr>
                        <a:t>Paklausimas dėl muitinės sprendimo (ar galima išvažiuoti)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DEAF3"/>
                    </a:solidFill>
                  </a:tcPr>
                </a:tc>
                <a:extLst>
                  <a:ext uri="{0D108BD9-81ED-4DB2-BD59-A6C34878D82A}">
                    <a16:rowId xmlns:a16="http://schemas.microsoft.com/office/drawing/2014/main" val="3346869052"/>
                  </a:ext>
                </a:extLst>
              </a:tr>
            </a:tbl>
          </a:graphicData>
        </a:graphic>
      </p:graphicFrame>
    </p:spTree>
    <p:extLst>
      <p:ext uri="{BB962C8B-B14F-4D97-AF65-F5344CB8AC3E}">
        <p14:creationId xmlns:p14="http://schemas.microsoft.com/office/powerpoint/2010/main" val="1488756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Žinutės metaduomenys ir antraštė</a:t>
            </a:r>
            <a:endParaRPr lang="en-US" dirty="0"/>
          </a:p>
        </p:txBody>
      </p:sp>
      <p:grpSp>
        <p:nvGrpSpPr>
          <p:cNvPr id="9" name="Group 8"/>
          <p:cNvGrpSpPr/>
          <p:nvPr/>
        </p:nvGrpSpPr>
        <p:grpSpPr>
          <a:xfrm>
            <a:off x="5894229" y="4084620"/>
            <a:ext cx="2918713" cy="1425063"/>
            <a:chOff x="767408" y="1628800"/>
            <a:chExt cx="2918713" cy="1425063"/>
          </a:xfrm>
        </p:grpSpPr>
        <p:pic>
          <p:nvPicPr>
            <p:cNvPr id="5" name="Picture 4"/>
            <p:cNvPicPr>
              <a:picLocks noChangeAspect="1"/>
            </p:cNvPicPr>
            <p:nvPr/>
          </p:nvPicPr>
          <p:blipFill>
            <a:blip r:embed="rId2"/>
            <a:stretch>
              <a:fillRect/>
            </a:stretch>
          </p:blipFill>
          <p:spPr>
            <a:xfrm>
              <a:off x="767408" y="1628800"/>
              <a:ext cx="2918713" cy="1425063"/>
            </a:xfrm>
            <a:prstGeom prst="rect">
              <a:avLst/>
            </a:prstGeom>
          </p:spPr>
        </p:pic>
        <p:sp>
          <p:nvSpPr>
            <p:cNvPr id="7" name="Rectangle 6"/>
            <p:cNvSpPr/>
            <p:nvPr/>
          </p:nvSpPr>
          <p:spPr>
            <a:xfrm>
              <a:off x="2063552" y="2780928"/>
              <a:ext cx="1404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8184232" y="4653136"/>
            <a:ext cx="2956816" cy="1882303"/>
            <a:chOff x="758435" y="3284984"/>
            <a:chExt cx="2956816" cy="1882303"/>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758435" y="3284984"/>
              <a:ext cx="2956816" cy="1882303"/>
            </a:xfrm>
            <a:prstGeom prst="rect">
              <a:avLst/>
            </a:prstGeom>
          </p:spPr>
        </p:pic>
        <p:sp>
          <p:nvSpPr>
            <p:cNvPr id="8" name="Rectangle 7"/>
            <p:cNvSpPr/>
            <p:nvPr/>
          </p:nvSpPr>
          <p:spPr>
            <a:xfrm>
              <a:off x="2063552" y="4896000"/>
              <a:ext cx="1404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5619757" y="1264692"/>
            <a:ext cx="5804835" cy="2308324"/>
          </a:xfrm>
          <a:prstGeom prst="rect">
            <a:avLst/>
          </a:prstGeom>
        </p:spPr>
        <p:txBody>
          <a:bodyPr wrap="squar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Žinutės identifikatorių suteikia sistema siuntėja ir jis turi būti unikalus </a:t>
            </a:r>
            <a:r>
              <a:rPr lang="lt-LT" sz="1600" b="1" dirty="0" err="1">
                <a:ln w="0"/>
                <a:solidFill>
                  <a:srgbClr val="008BC1"/>
                </a:solidFill>
                <a:effectLst>
                  <a:glow rad="50800">
                    <a:srgbClr val="007EB0">
                      <a:alpha val="20000"/>
                    </a:srgbClr>
                  </a:glow>
                </a:effectLst>
                <a:latin typeface="Segoe Print" panose="02000600000000000000" pitchFamily="2" charset="0"/>
              </a:rPr>
              <a:t>repozitoriuje</a:t>
            </a:r>
            <a:r>
              <a:rPr lang="lt-LT" sz="1600" b="1" dirty="0">
                <a:ln w="0"/>
                <a:solidFill>
                  <a:srgbClr val="008BC1"/>
                </a:solidFill>
                <a:effectLst>
                  <a:glow rad="50800">
                    <a:srgbClr val="007EB0">
                      <a:alpha val="20000"/>
                    </a:srgbClr>
                  </a:glow>
                </a:effectLst>
                <a:latin typeface="Segoe Print" panose="02000600000000000000" pitchFamily="2" charset="0"/>
              </a:rPr>
              <a:t>.</a:t>
            </a:r>
          </a:p>
          <a:p>
            <a:endParaRPr lang="lt-LT" sz="1600" b="1" dirty="0">
              <a:ln w="0"/>
              <a:solidFill>
                <a:srgbClr val="008BC1"/>
              </a:solidFill>
              <a:effectLst>
                <a:glow rad="50800">
                  <a:srgbClr val="007EB0">
                    <a:alpha val="20000"/>
                  </a:srgbClr>
                </a:glow>
              </a:effectLst>
              <a:latin typeface="Segoe Print" panose="02000600000000000000" pitchFamily="2" charset="0"/>
            </a:endParaRPr>
          </a:p>
          <a:p>
            <a:r>
              <a:rPr lang="lt-LT" sz="1600" b="1" dirty="0">
                <a:ln w="0"/>
                <a:solidFill>
                  <a:srgbClr val="008BC1"/>
                </a:solidFill>
                <a:effectLst>
                  <a:glow rad="50800">
                    <a:srgbClr val="007EB0">
                      <a:alpha val="20000"/>
                    </a:srgbClr>
                  </a:glow>
                </a:effectLst>
                <a:latin typeface="Segoe Print" panose="02000600000000000000" pitchFamily="2" charset="0"/>
              </a:rPr>
              <a:t>Unikalumui garantuoti kaip prefiksas pridedamas sistemos siuntėjos arba įmonės kodas.</a:t>
            </a:r>
          </a:p>
          <a:p>
            <a:endParaRPr lang="lt-LT" sz="1600" b="1" dirty="0">
              <a:ln w="0"/>
              <a:solidFill>
                <a:srgbClr val="008BC1"/>
              </a:solidFill>
              <a:effectLst>
                <a:glow rad="50800">
                  <a:srgbClr val="007EB0">
                    <a:alpha val="20000"/>
                  </a:srgbClr>
                </a:glow>
              </a:effectLst>
              <a:latin typeface="Segoe Print" panose="02000600000000000000" pitchFamily="2" charset="0"/>
            </a:endParaRPr>
          </a:p>
          <a:p>
            <a:r>
              <a:rPr lang="lt-LT" sz="1600" b="1" dirty="0">
                <a:ln w="0"/>
                <a:solidFill>
                  <a:srgbClr val="008BC1"/>
                </a:solidFill>
                <a:effectLst>
                  <a:glow rad="50800">
                    <a:srgbClr val="007EB0">
                      <a:alpha val="20000"/>
                    </a:srgbClr>
                  </a:glow>
                </a:effectLst>
                <a:latin typeface="Segoe Print" panose="02000600000000000000" pitchFamily="2" charset="0"/>
              </a:rPr>
              <a:t>Žinutės antraštė ir turinys:</a:t>
            </a:r>
          </a:p>
          <a:p>
            <a:r>
              <a:rPr lang="lt-LT" sz="1600" b="1" dirty="0">
                <a:ln w="0"/>
                <a:solidFill>
                  <a:srgbClr val="008BC1"/>
                </a:solidFill>
                <a:effectLst>
                  <a:glow rad="50800">
                    <a:srgbClr val="007EB0">
                      <a:alpha val="20000"/>
                    </a:srgbClr>
                  </a:glow>
                </a:effectLst>
                <a:latin typeface="Segoe Print" panose="02000600000000000000" pitchFamily="2" charset="0"/>
              </a:rPr>
              <a:t>Jei žinutė yra atsakymas į kita žinute gautą užklausą, </a:t>
            </a:r>
            <a:br>
              <a:rPr lang="lt-LT" sz="1600" b="1" dirty="0">
                <a:ln w="0"/>
                <a:solidFill>
                  <a:srgbClr val="008BC1"/>
                </a:solidFill>
                <a:effectLst>
                  <a:glow rad="50800">
                    <a:srgbClr val="007EB0">
                      <a:alpha val="20000"/>
                    </a:srgbClr>
                  </a:glow>
                </a:effectLst>
                <a:latin typeface="Segoe Print" panose="02000600000000000000" pitchFamily="2" charset="0"/>
              </a:rPr>
            </a:br>
            <a:r>
              <a:rPr lang="lt-LT" sz="1600" b="1" dirty="0">
                <a:ln w="0"/>
                <a:solidFill>
                  <a:srgbClr val="008BC1"/>
                </a:solidFill>
                <a:effectLst>
                  <a:glow rad="50800">
                    <a:srgbClr val="007EB0">
                      <a:alpha val="20000"/>
                    </a:srgbClr>
                  </a:glow>
                </a:effectLst>
                <a:latin typeface="Segoe Print" panose="02000600000000000000" pitchFamily="2" charset="0"/>
              </a:rPr>
              <a:t>įtraukiamas ir užklausos žinutės identifikatorius</a:t>
            </a:r>
            <a:endParaRPr lang="en-US" sz="1600" dirty="0"/>
          </a:p>
        </p:txBody>
      </p:sp>
      <p:pic>
        <p:nvPicPr>
          <p:cNvPr id="12" name="Picture 11"/>
          <p:cNvPicPr>
            <a:picLocks noChangeAspect="1"/>
          </p:cNvPicPr>
          <p:nvPr/>
        </p:nvPicPr>
        <p:blipFill>
          <a:blip r:embed="rId4"/>
          <a:stretch>
            <a:fillRect/>
          </a:stretch>
        </p:blipFill>
        <p:spPr>
          <a:xfrm>
            <a:off x="1055440" y="3777317"/>
            <a:ext cx="4816257" cy="2423370"/>
          </a:xfrm>
          <a:prstGeom prst="rect">
            <a:avLst/>
          </a:prstGeom>
        </p:spPr>
      </p:pic>
      <p:sp>
        <p:nvSpPr>
          <p:cNvPr id="13" name="Rectangle 12"/>
          <p:cNvSpPr/>
          <p:nvPr/>
        </p:nvSpPr>
        <p:spPr>
          <a:xfrm>
            <a:off x="911424" y="1222881"/>
            <a:ext cx="4536503" cy="2062103"/>
          </a:xfrm>
          <a:prstGeom prst="rect">
            <a:avLst/>
          </a:prstGeom>
        </p:spPr>
        <p:txBody>
          <a:bodyPr wrap="squar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Metaduomenys</a:t>
            </a:r>
          </a:p>
          <a:p>
            <a:r>
              <a:rPr lang="lt-LT" sz="1600" b="1" dirty="0">
                <a:ln w="0"/>
                <a:solidFill>
                  <a:srgbClr val="008BC1"/>
                </a:solidFill>
                <a:effectLst>
                  <a:glow rad="50800">
                    <a:srgbClr val="007EB0">
                      <a:alpha val="20000"/>
                    </a:srgbClr>
                  </a:glow>
                </a:effectLst>
                <a:latin typeface="Segoe Print" panose="02000600000000000000" pitchFamily="2" charset="0"/>
              </a:rPr>
              <a:t>Ar metaduomenys turi būti standartiniai?</a:t>
            </a:r>
          </a:p>
          <a:p>
            <a:r>
              <a:rPr lang="lt-LT" sz="1600" b="1" dirty="0">
                <a:ln w="0"/>
                <a:solidFill>
                  <a:srgbClr val="008BC1"/>
                </a:solidFill>
                <a:effectLst>
                  <a:glow rad="50800">
                    <a:srgbClr val="007EB0">
                      <a:alpha val="20000"/>
                    </a:srgbClr>
                  </a:glow>
                </a:effectLst>
                <a:latin typeface="Segoe Print" panose="02000600000000000000" pitchFamily="2" charset="0"/>
              </a:rPr>
              <a:t>Ar skiriasi išorinių ir vidinių žinučių metaduomenys?</a:t>
            </a:r>
          </a:p>
          <a:p>
            <a:endParaRPr lang="lt-LT" sz="1600" b="1" dirty="0">
              <a:ln w="0"/>
              <a:solidFill>
                <a:srgbClr val="008BC1"/>
              </a:solidFill>
              <a:effectLst>
                <a:glow rad="50800">
                  <a:srgbClr val="007EB0">
                    <a:alpha val="20000"/>
                  </a:srgbClr>
                </a:glow>
              </a:effectLst>
              <a:latin typeface="Segoe Print" panose="02000600000000000000" pitchFamily="2" charset="0"/>
            </a:endParaRPr>
          </a:p>
          <a:p>
            <a:r>
              <a:rPr lang="lt-LT" sz="1600" b="1" dirty="0">
                <a:ln w="0"/>
                <a:solidFill>
                  <a:srgbClr val="008BC1"/>
                </a:solidFill>
                <a:effectLst>
                  <a:glow rad="50800">
                    <a:srgbClr val="007EB0">
                      <a:alpha val="20000"/>
                    </a:srgbClr>
                  </a:glow>
                </a:effectLst>
                <a:latin typeface="Segoe Print" panose="02000600000000000000" pitchFamily="2" charset="0"/>
              </a:rPr>
              <a:t>Dalį metaduomenų tikslinga atkartoti žinutėje</a:t>
            </a:r>
          </a:p>
          <a:p>
            <a:endParaRPr lang="en-US" sz="1600" dirty="0"/>
          </a:p>
        </p:txBody>
      </p:sp>
    </p:spTree>
    <p:extLst>
      <p:ext uri="{BB962C8B-B14F-4D97-AF65-F5344CB8AC3E}">
        <p14:creationId xmlns:p14="http://schemas.microsoft.com/office/powerpoint/2010/main" val="252848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9EDA2-9C34-E2D3-E505-A025F395053B}"/>
            </a:ext>
          </a:extLst>
        </p:cNvPr>
        <p:cNvGrpSpPr/>
        <p:nvPr/>
      </p:nvGrpSpPr>
      <p:grpSpPr>
        <a:xfrm>
          <a:off x="0" y="0"/>
          <a:ext cx="0" cy="0"/>
          <a:chOff x="0" y="0"/>
          <a:chExt cx="0" cy="0"/>
        </a:xfrm>
      </p:grpSpPr>
      <p:pic>
        <p:nvPicPr>
          <p:cNvPr id="3" name="Picture 11">
            <a:extLst>
              <a:ext uri="{FF2B5EF4-FFF2-40B4-BE49-F238E27FC236}">
                <a16:creationId xmlns:a16="http://schemas.microsoft.com/office/drawing/2014/main" id="{DAD6E28B-008E-774F-752C-8CEB82D220C4}"/>
              </a:ext>
            </a:extLst>
          </p:cNvPr>
          <p:cNvPicPr>
            <a:picLocks noChangeAspect="1"/>
          </p:cNvPicPr>
          <p:nvPr/>
        </p:nvPicPr>
        <p:blipFill>
          <a:blip r:embed="rId3"/>
          <a:stretch>
            <a:fillRect/>
          </a:stretch>
        </p:blipFill>
        <p:spPr>
          <a:xfrm>
            <a:off x="0" y="-10634"/>
            <a:ext cx="12192000" cy="6868633"/>
          </a:xfrm>
          <a:prstGeom prst="rect">
            <a:avLst/>
          </a:prstGeom>
        </p:spPr>
      </p:pic>
      <p:sp>
        <p:nvSpPr>
          <p:cNvPr id="2" name="Title 1">
            <a:extLst>
              <a:ext uri="{FF2B5EF4-FFF2-40B4-BE49-F238E27FC236}">
                <a16:creationId xmlns:a16="http://schemas.microsoft.com/office/drawing/2014/main" id="{B387A2E7-C0C8-FA7C-5F99-3DE0F561A726}"/>
              </a:ext>
            </a:extLst>
          </p:cNvPr>
          <p:cNvSpPr>
            <a:spLocks noGrp="1"/>
          </p:cNvSpPr>
          <p:nvPr>
            <p:ph type="title"/>
          </p:nvPr>
        </p:nvSpPr>
        <p:spPr>
          <a:xfrm>
            <a:off x="2210400" y="6015928"/>
            <a:ext cx="7808400" cy="721600"/>
          </a:xfrm>
        </p:spPr>
        <p:txBody>
          <a:bodyPr>
            <a:normAutofit fontScale="90000"/>
          </a:bodyPr>
          <a:lstStyle/>
          <a:p>
            <a:br>
              <a:rPr lang="lt-LT" sz="2000" b="1" i="1" dirty="0">
                <a:effectLst/>
                <a:latin typeface="Aptos" panose="020B0004020202020204" pitchFamily="34" charset="0"/>
                <a:ea typeface="Aptos" panose="020B0004020202020204" pitchFamily="34" charset="0"/>
                <a:cs typeface="Aptos" panose="020B0004020202020204" pitchFamily="34" charset="0"/>
              </a:rPr>
            </a:br>
            <a:br>
              <a:rPr lang="lt-LT" sz="2000" b="1" i="1" dirty="0">
                <a:effectLst/>
                <a:latin typeface="Aptos" panose="020B0004020202020204" pitchFamily="34" charset="0"/>
                <a:ea typeface="Aptos" panose="020B0004020202020204" pitchFamily="34" charset="0"/>
                <a:cs typeface="Aptos" panose="020B0004020202020204" pitchFamily="34" charset="0"/>
              </a:rPr>
            </a:br>
            <a:br>
              <a:rPr lang="lt-LT" sz="1800" dirty="0">
                <a:effectLst/>
                <a:latin typeface="Aptos" panose="020B0004020202020204" pitchFamily="34" charset="0"/>
                <a:ea typeface="Aptos" panose="020B0004020202020204" pitchFamily="34" charset="0"/>
                <a:cs typeface="Aptos" panose="020B0004020202020204" pitchFamily="34" charset="0"/>
              </a:rPr>
            </a:br>
            <a:r>
              <a:rPr lang="lt-LT" dirty="0"/>
              <a:t> </a:t>
            </a:r>
            <a:br>
              <a:rPr lang="lt-LT" dirty="0"/>
            </a:br>
            <a:endParaRPr lang="en-US" dirty="0"/>
          </a:p>
        </p:txBody>
      </p:sp>
      <p:sp>
        <p:nvSpPr>
          <p:cNvPr id="6" name="TextBox 5">
            <a:extLst>
              <a:ext uri="{FF2B5EF4-FFF2-40B4-BE49-F238E27FC236}">
                <a16:creationId xmlns:a16="http://schemas.microsoft.com/office/drawing/2014/main" id="{D7FF4DBF-1054-3F2F-784E-1C1D994A94F7}"/>
              </a:ext>
            </a:extLst>
          </p:cNvPr>
          <p:cNvSpPr txBox="1"/>
          <p:nvPr/>
        </p:nvSpPr>
        <p:spPr>
          <a:xfrm>
            <a:off x="1127448" y="188640"/>
            <a:ext cx="9937104" cy="646331"/>
          </a:xfrm>
          <a:prstGeom prst="rect">
            <a:avLst/>
          </a:prstGeom>
          <a:noFill/>
        </p:spPr>
        <p:txBody>
          <a:bodyPr wrap="square" rtlCol="0">
            <a:spAutoFit/>
          </a:bodyPr>
          <a:lstStyle/>
          <a:p>
            <a:pPr algn="ctr"/>
            <a:br>
              <a:rPr lang="lt-LT" sz="1800" b="1" i="1" dirty="0">
                <a:effectLst/>
                <a:latin typeface="Aptos" panose="020B0004020202020204" pitchFamily="34" charset="0"/>
                <a:ea typeface="Aptos" panose="020B0004020202020204" pitchFamily="34" charset="0"/>
                <a:cs typeface="Aptos" panose="020B0004020202020204" pitchFamily="34" charset="0"/>
              </a:rPr>
            </a:br>
            <a:r>
              <a:rPr lang="ru-RU" sz="1800" b="1" i="1" dirty="0">
                <a:effectLst/>
                <a:latin typeface="Aptos" panose="020B0004020202020204" pitchFamily="34" charset="0"/>
                <a:ea typeface="Aptos" panose="020B0004020202020204" pitchFamily="34" charset="0"/>
                <a:cs typeface="Aptos" panose="020B0004020202020204" pitchFamily="34" charset="0"/>
              </a:rPr>
              <a:t>„</a:t>
            </a:r>
            <a:r>
              <a:rPr lang="lt-LT" sz="1800" b="1" i="1" dirty="0">
                <a:effectLst/>
                <a:latin typeface="Aptos" panose="020B0004020202020204" pitchFamily="34" charset="0"/>
                <a:ea typeface="Aptos" panose="020B0004020202020204" pitchFamily="34" charset="0"/>
                <a:cs typeface="Aptos" panose="020B0004020202020204" pitchFamily="34" charset="0"/>
              </a:rPr>
              <a:t>Integruota transporto priemonių ir prekių kontrolės sistema TRAKIS “</a:t>
            </a:r>
            <a:endParaRPr lang="lt-LT" dirty="0"/>
          </a:p>
        </p:txBody>
      </p:sp>
      <p:sp>
        <p:nvSpPr>
          <p:cNvPr id="8" name="Teksto vietos rezervavimo ženklas 7">
            <a:extLst>
              <a:ext uri="{FF2B5EF4-FFF2-40B4-BE49-F238E27FC236}">
                <a16:creationId xmlns:a16="http://schemas.microsoft.com/office/drawing/2014/main" id="{4850459D-29EE-01FB-542D-58AF68612ABB}"/>
              </a:ext>
            </a:extLst>
          </p:cNvPr>
          <p:cNvSpPr>
            <a:spLocks noGrp="1"/>
          </p:cNvSpPr>
          <p:nvPr>
            <p:ph type="body" idx="1"/>
          </p:nvPr>
        </p:nvSpPr>
        <p:spPr>
          <a:xfrm>
            <a:off x="623392" y="1412776"/>
            <a:ext cx="10801200" cy="4538024"/>
          </a:xfrm>
        </p:spPr>
        <p:txBody>
          <a:bodyPr>
            <a:normAutofit/>
          </a:bodyPr>
          <a:lstStyle/>
          <a:p>
            <a:pPr marL="0" indent="0">
              <a:buNone/>
            </a:pPr>
            <a:r>
              <a:rPr lang="lt-LT" sz="1800" dirty="0">
                <a:effectLst/>
                <a:latin typeface="Times New Roman" panose="02020603050405020304" pitchFamily="18" charset="0"/>
                <a:ea typeface="Times New Roman" panose="02020603050405020304" pitchFamily="18" charset="0"/>
              </a:rPr>
              <a:t>TRAKIS Projekto tikslas :</a:t>
            </a:r>
          </a:p>
          <a:p>
            <a:pPr algn="just"/>
            <a:r>
              <a:rPr lang="lt-LT" sz="1800" dirty="0">
                <a:effectLst/>
                <a:latin typeface="Times New Roman" panose="02020603050405020304" pitchFamily="18" charset="0"/>
                <a:ea typeface="Times New Roman" panose="02020603050405020304" pitchFamily="18" charset="0"/>
              </a:rPr>
              <a:t>sukurti Integruotą transporto priemonių ir prekių kontrolės sistemą, užtikrinančią galimybes asmenims papildomai nebepateikti informacijos apie prekių siuntų, apie kurių pateikimą yra arba bus pranešta muitinei pateikiant PN duomenų rinkinį, faktinį pateikimą muitinei, jo vietą ir laiką, o Lietuvos Respublikos muitinei patikrinti pranešimų apie prekių pateikimą (toliau – PN) tikrumą vadovaujantis Sąjungos muitinės kodekso reikalavimais ir automatiškai patikrinti prekių siuntos pateikimo faktą bei keistis siuntų (transporto vienetų) pateikimo duomenimis su LR kontroliuojančiomis institucijomis.</a:t>
            </a:r>
          </a:p>
          <a:p>
            <a:endParaRPr lang="lt-LT" dirty="0"/>
          </a:p>
        </p:txBody>
      </p:sp>
    </p:spTree>
    <p:extLst>
      <p:ext uri="{BB962C8B-B14F-4D97-AF65-F5344CB8AC3E}">
        <p14:creationId xmlns:p14="http://schemas.microsoft.com/office/powerpoint/2010/main" val="102989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Eismo valdymo įrenginių atnaujinimas</a:t>
            </a:r>
            <a:endParaRPr lang="en-US" dirty="0"/>
          </a:p>
        </p:txBody>
      </p:sp>
      <p:pic>
        <p:nvPicPr>
          <p:cNvPr id="10" name="Picture 9"/>
          <p:cNvPicPr>
            <a:picLocks noChangeAspect="1"/>
          </p:cNvPicPr>
          <p:nvPr/>
        </p:nvPicPr>
        <p:blipFill>
          <a:blip r:embed="rId2">
            <a:clrChange>
              <a:clrFrom>
                <a:srgbClr val="FFFFFF"/>
              </a:clrFrom>
              <a:clrTo>
                <a:srgbClr val="FFFFFF">
                  <a:alpha val="0"/>
                </a:srgbClr>
              </a:clrTo>
            </a:clrChange>
          </a:blip>
          <a:stretch>
            <a:fillRect/>
          </a:stretch>
        </p:blipFill>
        <p:spPr>
          <a:xfrm>
            <a:off x="47328" y="908720"/>
            <a:ext cx="7422523" cy="3817951"/>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6806788" y="3384684"/>
            <a:ext cx="5265876" cy="3444538"/>
          </a:xfrm>
          <a:prstGeom prst="rect">
            <a:avLst/>
          </a:prstGeom>
        </p:spPr>
      </p:pic>
      <p:sp>
        <p:nvSpPr>
          <p:cNvPr id="14" name="Rectangle 13"/>
          <p:cNvSpPr/>
          <p:nvPr/>
        </p:nvSpPr>
        <p:spPr>
          <a:xfrm>
            <a:off x="695400" y="5106953"/>
            <a:ext cx="6309741" cy="584775"/>
          </a:xfrm>
          <a:prstGeom prst="rect">
            <a:avLst/>
          </a:prstGeom>
        </p:spPr>
        <p:txBody>
          <a:bodyPr wrap="non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EVS perduoda į TRAKIS eismo valdymo įrenginių duomenis</a:t>
            </a:r>
          </a:p>
          <a:p>
            <a:r>
              <a:rPr lang="lt-LT" sz="1600" b="1" dirty="0">
                <a:ln w="0"/>
                <a:solidFill>
                  <a:srgbClr val="008BC1"/>
                </a:solidFill>
                <a:effectLst>
                  <a:glow rad="50800">
                    <a:srgbClr val="007EB0">
                      <a:alpha val="20000"/>
                    </a:srgbClr>
                  </a:glow>
                </a:effectLst>
                <a:latin typeface="Segoe Print" panose="02000600000000000000" pitchFamily="2" charset="0"/>
              </a:rPr>
              <a:t>TRAKIS atnaujina duomenis ir perduoda į EVS rezultatus</a:t>
            </a:r>
            <a:endParaRPr lang="en-US" sz="1600" dirty="0"/>
          </a:p>
        </p:txBody>
      </p:sp>
    </p:spTree>
    <p:extLst>
      <p:ext uri="{BB962C8B-B14F-4D97-AF65-F5344CB8AC3E}">
        <p14:creationId xmlns:p14="http://schemas.microsoft.com/office/powerpoint/2010/main" val="1884472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55358" t="20021" r="5514" b="7691"/>
          <a:stretch/>
        </p:blipFill>
        <p:spPr>
          <a:xfrm>
            <a:off x="3287688" y="4181225"/>
            <a:ext cx="1476000" cy="1008113"/>
          </a:xfrm>
          <a:prstGeom prst="rect">
            <a:avLst/>
          </a:prstGeom>
        </p:spPr>
      </p:pic>
      <p:pic>
        <p:nvPicPr>
          <p:cNvPr id="8" name="Picture 7"/>
          <p:cNvPicPr>
            <a:picLocks noChangeAspect="1"/>
          </p:cNvPicPr>
          <p:nvPr/>
        </p:nvPicPr>
        <p:blipFill>
          <a:blip r:embed="rId3"/>
          <a:stretch>
            <a:fillRect/>
          </a:stretch>
        </p:blipFill>
        <p:spPr>
          <a:xfrm>
            <a:off x="6096000" y="4221514"/>
            <a:ext cx="4282811" cy="1935648"/>
          </a:xfrm>
          <a:prstGeom prst="rect">
            <a:avLst/>
          </a:prstGeom>
        </p:spPr>
      </p:pic>
      <p:pic>
        <p:nvPicPr>
          <p:cNvPr id="9" name="Picture 8"/>
          <p:cNvPicPr>
            <a:picLocks noChangeAspect="1"/>
          </p:cNvPicPr>
          <p:nvPr/>
        </p:nvPicPr>
        <p:blipFill rotWithShape="1">
          <a:blip r:embed="rId4"/>
          <a:srcRect b="3739"/>
          <a:stretch/>
        </p:blipFill>
        <p:spPr>
          <a:xfrm>
            <a:off x="839416" y="528491"/>
            <a:ext cx="2072820" cy="6264696"/>
          </a:xfrm>
          <a:prstGeom prst="rect">
            <a:avLst/>
          </a:prstGeom>
        </p:spPr>
      </p:pic>
      <p:sp>
        <p:nvSpPr>
          <p:cNvPr id="10" name="Rectangle 9"/>
          <p:cNvSpPr/>
          <p:nvPr/>
        </p:nvSpPr>
        <p:spPr>
          <a:xfrm>
            <a:off x="3287688" y="1196752"/>
            <a:ext cx="7879080" cy="2554545"/>
          </a:xfrm>
          <a:prstGeom prst="rect">
            <a:avLst/>
          </a:prstGeom>
        </p:spPr>
        <p:txBody>
          <a:bodyPr wrap="non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Įrenginio informacija galima keisti tik tol, </a:t>
            </a:r>
            <a:br>
              <a:rPr lang="lt-LT" sz="1600" b="1" dirty="0">
                <a:ln w="0"/>
                <a:solidFill>
                  <a:srgbClr val="008BC1"/>
                </a:solidFill>
                <a:effectLst>
                  <a:glow rad="50800">
                    <a:srgbClr val="007EB0">
                      <a:alpha val="20000"/>
                    </a:srgbClr>
                  </a:glow>
                </a:effectLst>
                <a:latin typeface="Segoe Print" panose="02000600000000000000" pitchFamily="2" charset="0"/>
              </a:rPr>
            </a:br>
            <a:r>
              <a:rPr lang="lt-LT" sz="1600" b="1" dirty="0">
                <a:ln w="0"/>
                <a:solidFill>
                  <a:srgbClr val="008BC1"/>
                </a:solidFill>
                <a:effectLst>
                  <a:glow rad="50800">
                    <a:srgbClr val="007EB0">
                      <a:alpha val="20000"/>
                    </a:srgbClr>
                  </a:glow>
                </a:effectLst>
                <a:latin typeface="Segoe Print" panose="02000600000000000000" pitchFamily="2" charset="0"/>
              </a:rPr>
              <a:t>kol dar negautas joks su juo susijęs eismo valdymo įvykis.</a:t>
            </a:r>
          </a:p>
          <a:p>
            <a:endParaRPr lang="lt-LT" sz="1600" b="1" dirty="0">
              <a:ln w="0"/>
              <a:solidFill>
                <a:srgbClr val="008BC1"/>
              </a:solidFill>
              <a:effectLst>
                <a:glow rad="50800">
                  <a:srgbClr val="007EB0">
                    <a:alpha val="20000"/>
                  </a:srgbClr>
                </a:glow>
              </a:effectLst>
              <a:latin typeface="Segoe Print" panose="02000600000000000000" pitchFamily="2" charset="0"/>
            </a:endParaRPr>
          </a:p>
          <a:p>
            <a:r>
              <a:rPr lang="lt-LT" sz="1600" b="1" dirty="0">
                <a:ln w="0"/>
                <a:solidFill>
                  <a:srgbClr val="008BC1"/>
                </a:solidFill>
                <a:effectLst>
                  <a:glow rad="50800">
                    <a:srgbClr val="007EB0">
                      <a:alpha val="20000"/>
                    </a:srgbClr>
                  </a:glow>
                </a:effectLst>
                <a:latin typeface="Segoe Print" panose="02000600000000000000" pitchFamily="2" charset="0"/>
              </a:rPr>
              <a:t>Jau veikiantį įrenginį galima tik padaryti nebegaliojančiu – išmontuotu.</a:t>
            </a:r>
          </a:p>
          <a:p>
            <a:endParaRPr lang="lt-LT" sz="1600" b="1" dirty="0">
              <a:ln w="0"/>
              <a:solidFill>
                <a:srgbClr val="008BC1"/>
              </a:solidFill>
              <a:effectLst>
                <a:glow rad="50800">
                  <a:srgbClr val="007EB0">
                    <a:alpha val="20000"/>
                  </a:srgbClr>
                </a:glow>
              </a:effectLst>
              <a:latin typeface="Segoe Print" panose="02000600000000000000" pitchFamily="2" charset="0"/>
            </a:endParaRPr>
          </a:p>
          <a:p>
            <a:r>
              <a:rPr lang="lt-LT" sz="1600" b="1" dirty="0">
                <a:ln w="0"/>
                <a:solidFill>
                  <a:srgbClr val="008BC1"/>
                </a:solidFill>
                <a:effectLst>
                  <a:glow rad="50800">
                    <a:srgbClr val="007EB0">
                      <a:alpha val="20000"/>
                    </a:srgbClr>
                  </a:glow>
                </a:effectLst>
                <a:latin typeface="Segoe Print" panose="02000600000000000000" pitchFamily="2" charset="0"/>
              </a:rPr>
              <a:t>To paties kodo pernaudoti naujam įrenginiui negalima.</a:t>
            </a:r>
          </a:p>
          <a:p>
            <a:endParaRPr lang="lt-LT" sz="1600" b="1" dirty="0">
              <a:ln w="0"/>
              <a:solidFill>
                <a:srgbClr val="008BC1"/>
              </a:solidFill>
              <a:effectLst>
                <a:glow rad="50800">
                  <a:srgbClr val="007EB0">
                    <a:alpha val="20000"/>
                  </a:srgbClr>
                </a:glow>
              </a:effectLst>
              <a:latin typeface="Segoe Print" panose="02000600000000000000" pitchFamily="2" charset="0"/>
            </a:endParaRPr>
          </a:p>
          <a:p>
            <a:r>
              <a:rPr lang="lt-LT" sz="1600" b="1" dirty="0">
                <a:ln w="0"/>
                <a:solidFill>
                  <a:srgbClr val="008BC1"/>
                </a:solidFill>
                <a:effectLst>
                  <a:glow rad="50800">
                    <a:srgbClr val="007EB0">
                      <a:alpha val="20000"/>
                    </a:srgbClr>
                  </a:glow>
                </a:effectLst>
                <a:latin typeface="Segoe Print" panose="02000600000000000000" pitchFamily="2" charset="0"/>
              </a:rPr>
              <a:t>Atnaujinimo rezultatas: priimtas arba atmestas dėl tam tikros priežasties </a:t>
            </a:r>
          </a:p>
          <a:p>
            <a:endParaRPr lang="lt-LT" sz="1600" b="1" dirty="0">
              <a:ln w="0"/>
              <a:solidFill>
                <a:srgbClr val="008BC1"/>
              </a:solidFill>
              <a:effectLst>
                <a:glow rad="50800">
                  <a:srgbClr val="007EB0">
                    <a:alpha val="20000"/>
                  </a:srgbClr>
                </a:glow>
              </a:effectLst>
              <a:latin typeface="Segoe Print" panose="02000600000000000000" pitchFamily="2" charset="0"/>
            </a:endParaRPr>
          </a:p>
          <a:p>
            <a:r>
              <a:rPr lang="lt-LT" sz="1600" b="1" dirty="0">
                <a:ln w="0"/>
                <a:solidFill>
                  <a:srgbClr val="008BC1"/>
                </a:solidFill>
                <a:effectLst>
                  <a:glow rad="50800">
                    <a:srgbClr val="007EB0">
                      <a:alpha val="20000"/>
                    </a:srgbClr>
                  </a:glow>
                </a:effectLst>
                <a:latin typeface="Segoe Print" panose="02000600000000000000" pitchFamily="2" charset="0"/>
              </a:rPr>
              <a:t>Gramatinių klaidų taisymams yra TRAKIS naudotojo aplinka.</a:t>
            </a:r>
          </a:p>
        </p:txBody>
      </p:sp>
      <p:sp>
        <p:nvSpPr>
          <p:cNvPr id="11" name="Title 10"/>
          <p:cNvSpPr>
            <a:spLocks noGrp="1"/>
          </p:cNvSpPr>
          <p:nvPr>
            <p:ph type="title"/>
          </p:nvPr>
        </p:nvSpPr>
        <p:spPr/>
        <p:txBody>
          <a:bodyPr/>
          <a:lstStyle/>
          <a:p>
            <a:pPr>
              <a:tabLst>
                <a:tab pos="2155825" algn="l"/>
              </a:tabLst>
            </a:pPr>
            <a:r>
              <a:rPr lang="lt-LT" dirty="0"/>
              <a:t>	Naujai įrengti ir išmontuoti įrenginiai</a:t>
            </a:r>
            <a:endParaRPr lang="en-US" dirty="0"/>
          </a:p>
        </p:txBody>
      </p:sp>
    </p:spTree>
    <p:extLst>
      <p:ext uri="{BB962C8B-B14F-4D97-AF65-F5344CB8AC3E}">
        <p14:creationId xmlns:p14="http://schemas.microsoft.com/office/powerpoint/2010/main" val="3962970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Eismo valdymo įrenginių informacija</a:t>
            </a:r>
            <a:endParaRPr lang="en-US" dirty="0"/>
          </a:p>
        </p:txBody>
      </p:sp>
      <p:pic>
        <p:nvPicPr>
          <p:cNvPr id="3" name="Picture 2"/>
          <p:cNvPicPr>
            <a:picLocks noChangeAspect="1"/>
          </p:cNvPicPr>
          <p:nvPr/>
        </p:nvPicPr>
        <p:blipFill>
          <a:blip r:embed="rId2"/>
          <a:stretch>
            <a:fillRect/>
          </a:stretch>
        </p:blipFill>
        <p:spPr>
          <a:xfrm>
            <a:off x="169183" y="1214033"/>
            <a:ext cx="4983912" cy="2430991"/>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4511824" y="3140968"/>
            <a:ext cx="6683319" cy="3360711"/>
          </a:xfrm>
          <a:prstGeom prst="rect">
            <a:avLst/>
          </a:prstGeom>
        </p:spPr>
      </p:pic>
      <p:sp>
        <p:nvSpPr>
          <p:cNvPr id="6" name="Rectangle 5"/>
          <p:cNvSpPr/>
          <p:nvPr/>
        </p:nvSpPr>
        <p:spPr>
          <a:xfrm>
            <a:off x="5353268" y="1308660"/>
            <a:ext cx="6838732" cy="584775"/>
          </a:xfrm>
          <a:prstGeom prst="rect">
            <a:avLst/>
          </a:prstGeom>
        </p:spPr>
        <p:txBody>
          <a:bodyPr wrap="non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EVS užklausia TRAKIS eismo valdymo įrenginių informacijos</a:t>
            </a:r>
          </a:p>
          <a:p>
            <a:r>
              <a:rPr lang="lt-LT" sz="1600" b="1" dirty="0">
                <a:ln w="0"/>
                <a:solidFill>
                  <a:srgbClr val="008BC1"/>
                </a:solidFill>
                <a:effectLst>
                  <a:glow rad="50800">
                    <a:srgbClr val="007EB0">
                      <a:alpha val="20000"/>
                    </a:srgbClr>
                  </a:glow>
                </a:effectLst>
                <a:latin typeface="Segoe Print" panose="02000600000000000000" pitchFamily="2" charset="0"/>
              </a:rPr>
              <a:t>TRAKIS perduoda vieno eismo valdymo įrenginio arba jų sąrašą</a:t>
            </a:r>
            <a:endParaRPr lang="en-US" sz="1600" dirty="0"/>
          </a:p>
        </p:txBody>
      </p:sp>
    </p:spTree>
    <p:extLst>
      <p:ext uri="{BB962C8B-B14F-4D97-AF65-F5344CB8AC3E}">
        <p14:creationId xmlns:p14="http://schemas.microsoft.com/office/powerpoint/2010/main" val="3616234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spc="-40" dirty="0"/>
              <a:t>Leidimo prašymas ir pravažiavimas pro eismo valdymo įrenginį</a:t>
            </a:r>
            <a:endParaRPr lang="en-US" spc="-40" dirty="0"/>
          </a:p>
        </p:txBody>
      </p:sp>
      <p:sp>
        <p:nvSpPr>
          <p:cNvPr id="5" name="Rectangle 4"/>
          <p:cNvSpPr/>
          <p:nvPr/>
        </p:nvSpPr>
        <p:spPr>
          <a:xfrm>
            <a:off x="6600056" y="6147986"/>
            <a:ext cx="5400600" cy="584775"/>
          </a:xfrm>
          <a:prstGeom prst="rect">
            <a:avLst/>
          </a:prstGeom>
        </p:spPr>
        <p:txBody>
          <a:bodyPr wrap="squar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Apribojus eismo valdymo įrenginio atnaujinimą, </a:t>
            </a:r>
            <a:br>
              <a:rPr lang="lt-LT" sz="1600" b="1" dirty="0">
                <a:ln w="0"/>
                <a:solidFill>
                  <a:srgbClr val="008BC1"/>
                </a:solidFill>
                <a:effectLst>
                  <a:glow rad="50800">
                    <a:srgbClr val="007EB0">
                      <a:alpha val="20000"/>
                    </a:srgbClr>
                  </a:glow>
                </a:effectLst>
                <a:latin typeface="Segoe Print" panose="02000600000000000000" pitchFamily="2" charset="0"/>
              </a:rPr>
            </a:br>
            <a:r>
              <a:rPr lang="lt-LT" sz="1600" b="1" dirty="0">
                <a:ln w="0"/>
                <a:solidFill>
                  <a:srgbClr val="008BC1"/>
                </a:solidFill>
                <a:effectLst>
                  <a:glow rad="50800">
                    <a:srgbClr val="007EB0">
                      <a:alpha val="20000"/>
                    </a:srgbClr>
                  </a:glow>
                </a:effectLst>
                <a:latin typeface="Segoe Print" panose="02000600000000000000" pitchFamily="2" charset="0"/>
              </a:rPr>
              <a:t>pravartu atkartoti įrenginio savybes</a:t>
            </a:r>
          </a:p>
        </p:txBody>
      </p:sp>
      <p:pic>
        <p:nvPicPr>
          <p:cNvPr id="6" name="Picture 5"/>
          <p:cNvPicPr>
            <a:picLocks noChangeAspect="1"/>
          </p:cNvPicPr>
          <p:nvPr/>
        </p:nvPicPr>
        <p:blipFill>
          <a:blip r:embed="rId2"/>
          <a:stretch>
            <a:fillRect/>
          </a:stretch>
        </p:blipFill>
        <p:spPr>
          <a:xfrm>
            <a:off x="119336" y="908720"/>
            <a:ext cx="5189670" cy="5204911"/>
          </a:xfrm>
          <a:prstGeom prst="rect">
            <a:avLst/>
          </a:prstGeom>
        </p:spPr>
      </p:pic>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4727848" y="916341"/>
            <a:ext cx="5243014" cy="5197290"/>
          </a:xfrm>
          <a:prstGeom prst="rect">
            <a:avLst/>
          </a:prstGeom>
        </p:spPr>
      </p:pic>
      <p:sp>
        <p:nvSpPr>
          <p:cNvPr id="8" name="Rectangle 7"/>
          <p:cNvSpPr/>
          <p:nvPr/>
        </p:nvSpPr>
        <p:spPr>
          <a:xfrm>
            <a:off x="746713" y="6147986"/>
            <a:ext cx="5987537" cy="584775"/>
          </a:xfrm>
          <a:prstGeom prst="rect">
            <a:avLst/>
          </a:prstGeom>
        </p:spPr>
        <p:txBody>
          <a:bodyPr wrap="non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Žinučių turinys nesiskiria, tik datos lauko pavadinimas, </a:t>
            </a:r>
            <a:br>
              <a:rPr lang="lt-LT" sz="1600" b="1" dirty="0">
                <a:ln w="0"/>
                <a:solidFill>
                  <a:srgbClr val="008BC1"/>
                </a:solidFill>
                <a:effectLst>
                  <a:glow rad="50800">
                    <a:srgbClr val="007EB0">
                      <a:alpha val="20000"/>
                    </a:srgbClr>
                  </a:glow>
                </a:effectLst>
                <a:latin typeface="Segoe Print" panose="02000600000000000000" pitchFamily="2" charset="0"/>
              </a:rPr>
            </a:br>
            <a:r>
              <a:rPr lang="lt-LT" sz="1600" b="1" dirty="0">
                <a:ln w="0"/>
                <a:solidFill>
                  <a:srgbClr val="008BC1"/>
                </a:solidFill>
                <a:effectLst>
                  <a:glow rad="50800">
                    <a:srgbClr val="007EB0">
                      <a:alpha val="20000"/>
                    </a:srgbClr>
                  </a:glow>
                </a:effectLst>
                <a:latin typeface="Segoe Print" panose="02000600000000000000" pitchFamily="2" charset="0"/>
              </a:rPr>
              <a:t>tačiau aiškiau turėti dvi atskiras žinutes</a:t>
            </a:r>
          </a:p>
        </p:txBody>
      </p:sp>
      <p:sp>
        <p:nvSpPr>
          <p:cNvPr id="9" name="Rectangle 8"/>
          <p:cNvSpPr/>
          <p:nvPr/>
        </p:nvSpPr>
        <p:spPr>
          <a:xfrm>
            <a:off x="9993463" y="1844824"/>
            <a:ext cx="1862386" cy="1569660"/>
          </a:xfrm>
          <a:prstGeom prst="rect">
            <a:avLst/>
          </a:prstGeom>
        </p:spPr>
        <p:txBody>
          <a:bodyPr wrap="squar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Kokius numerius nuskaitys EVS?</a:t>
            </a:r>
          </a:p>
          <a:p>
            <a:r>
              <a:rPr lang="lt-LT" sz="1600" b="1" dirty="0">
                <a:ln w="0"/>
                <a:solidFill>
                  <a:srgbClr val="008BC1"/>
                </a:solidFill>
                <a:effectLst>
                  <a:glow rad="50800">
                    <a:srgbClr val="007EB0">
                      <a:alpha val="20000"/>
                    </a:srgbClr>
                  </a:glow>
                </a:effectLst>
                <a:latin typeface="Segoe Print" panose="02000600000000000000" pitchFamily="2" charset="0"/>
              </a:rPr>
              <a:t>Priekinį</a:t>
            </a:r>
            <a:br>
              <a:rPr lang="lt-LT" sz="1600" b="1" dirty="0">
                <a:ln w="0"/>
                <a:solidFill>
                  <a:srgbClr val="008BC1"/>
                </a:solidFill>
                <a:effectLst>
                  <a:glow rad="50800">
                    <a:srgbClr val="007EB0">
                      <a:alpha val="20000"/>
                    </a:srgbClr>
                  </a:glow>
                </a:effectLst>
                <a:latin typeface="Segoe Print" panose="02000600000000000000" pitchFamily="2" charset="0"/>
              </a:rPr>
            </a:br>
            <a:r>
              <a:rPr lang="lt-LT" sz="1600" b="1" dirty="0">
                <a:ln w="0"/>
                <a:solidFill>
                  <a:srgbClr val="008BC1"/>
                </a:solidFill>
                <a:effectLst>
                  <a:glow rad="50800">
                    <a:srgbClr val="007EB0">
                      <a:alpha val="20000"/>
                    </a:srgbClr>
                  </a:glow>
                </a:effectLst>
                <a:latin typeface="Segoe Print" panose="02000600000000000000" pitchFamily="2" charset="0"/>
              </a:rPr>
              <a:t>Galinį</a:t>
            </a:r>
            <a:br>
              <a:rPr lang="lt-LT" sz="1600" b="1" dirty="0">
                <a:ln w="0"/>
                <a:solidFill>
                  <a:srgbClr val="008BC1"/>
                </a:solidFill>
                <a:effectLst>
                  <a:glow rad="50800">
                    <a:srgbClr val="007EB0">
                      <a:alpha val="20000"/>
                    </a:srgbClr>
                  </a:glow>
                </a:effectLst>
                <a:latin typeface="Segoe Print" panose="02000600000000000000" pitchFamily="2" charset="0"/>
              </a:rPr>
            </a:br>
            <a:r>
              <a:rPr lang="lt-LT" sz="1600" b="1" dirty="0">
                <a:ln w="0"/>
                <a:solidFill>
                  <a:srgbClr val="008BC1"/>
                </a:solidFill>
                <a:effectLst>
                  <a:glow rad="50800">
                    <a:srgbClr val="007EB0">
                      <a:alpha val="20000"/>
                    </a:srgbClr>
                  </a:glow>
                </a:effectLst>
                <a:latin typeface="Segoe Print" panose="02000600000000000000" pitchFamily="2" charset="0"/>
              </a:rPr>
              <a:t>Šoninį</a:t>
            </a:r>
            <a:br>
              <a:rPr lang="lt-LT" sz="1600" b="1" dirty="0">
                <a:ln w="0"/>
                <a:solidFill>
                  <a:srgbClr val="008BC1"/>
                </a:solidFill>
                <a:effectLst>
                  <a:glow rad="50800">
                    <a:srgbClr val="007EB0">
                      <a:alpha val="20000"/>
                    </a:srgbClr>
                  </a:glow>
                </a:effectLst>
                <a:latin typeface="Segoe Print" panose="02000600000000000000" pitchFamily="2" charset="0"/>
              </a:rPr>
            </a:br>
            <a:r>
              <a:rPr lang="lt-LT" sz="1600" b="1" dirty="0">
                <a:ln w="0"/>
                <a:solidFill>
                  <a:srgbClr val="008BC1"/>
                </a:solidFill>
                <a:effectLst>
                  <a:glow rad="50800">
                    <a:srgbClr val="007EB0">
                      <a:alpha val="20000"/>
                    </a:srgbClr>
                  </a:glow>
                </a:effectLst>
                <a:latin typeface="Segoe Print" panose="02000600000000000000" pitchFamily="2" charset="0"/>
              </a:rPr>
              <a:t>Konteinerį</a:t>
            </a:r>
          </a:p>
        </p:txBody>
      </p:sp>
      <p:sp>
        <p:nvSpPr>
          <p:cNvPr id="10" name="Rectangle 9"/>
          <p:cNvSpPr/>
          <p:nvPr/>
        </p:nvSpPr>
        <p:spPr>
          <a:xfrm>
            <a:off x="9993463" y="3511175"/>
            <a:ext cx="1862386" cy="2308324"/>
          </a:xfrm>
          <a:prstGeom prst="rect">
            <a:avLst/>
          </a:prstGeom>
        </p:spPr>
        <p:txBody>
          <a:bodyPr wrap="squar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Ar gali nuskaityti transporto priemonės tipą? Sunkvežimis</a:t>
            </a:r>
            <a:br>
              <a:rPr lang="lt-LT" sz="1600" b="1" dirty="0">
                <a:ln w="0"/>
                <a:solidFill>
                  <a:srgbClr val="008BC1"/>
                </a:solidFill>
                <a:effectLst>
                  <a:glow rad="50800">
                    <a:srgbClr val="007EB0">
                      <a:alpha val="20000"/>
                    </a:srgbClr>
                  </a:glow>
                </a:effectLst>
                <a:latin typeface="Segoe Print" panose="02000600000000000000" pitchFamily="2" charset="0"/>
              </a:rPr>
            </a:br>
            <a:r>
              <a:rPr lang="lt-LT" sz="1600" b="1" dirty="0">
                <a:ln w="0"/>
                <a:solidFill>
                  <a:srgbClr val="008BC1"/>
                </a:solidFill>
                <a:effectLst>
                  <a:glow rad="50800">
                    <a:srgbClr val="007EB0">
                      <a:alpha val="20000"/>
                    </a:srgbClr>
                  </a:glow>
                </a:effectLst>
                <a:latin typeface="Segoe Print" panose="02000600000000000000" pitchFamily="2" charset="0"/>
              </a:rPr>
              <a:t>Autobusas, Lengvasis automobilis, Motociklas</a:t>
            </a:r>
          </a:p>
        </p:txBody>
      </p:sp>
    </p:spTree>
    <p:extLst>
      <p:ext uri="{BB962C8B-B14F-4D97-AF65-F5344CB8AC3E}">
        <p14:creationId xmlns:p14="http://schemas.microsoft.com/office/powerpoint/2010/main" val="4207794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Sprendimas dėl leidimo išvažiuoti prašymo</a:t>
            </a:r>
            <a:endParaRPr lang="en-US" dirty="0"/>
          </a:p>
        </p:txBody>
      </p:sp>
      <p:sp>
        <p:nvSpPr>
          <p:cNvPr id="5" name="Rectangle 4"/>
          <p:cNvSpPr/>
          <p:nvPr/>
        </p:nvSpPr>
        <p:spPr>
          <a:xfrm>
            <a:off x="6096000" y="1772816"/>
            <a:ext cx="4968552" cy="3539430"/>
          </a:xfrm>
          <a:prstGeom prst="rect">
            <a:avLst/>
          </a:prstGeom>
        </p:spPr>
        <p:txBody>
          <a:bodyPr wrap="square">
            <a:spAutoFit/>
          </a:bodyPr>
          <a:lstStyle/>
          <a:p>
            <a:pPr marL="285750" indent="-285750">
              <a:buFont typeface="Arial" panose="020B0604020202020204" pitchFamily="34" charset="0"/>
              <a:buChar char="•"/>
            </a:pPr>
            <a:r>
              <a:rPr lang="lt-LT" sz="1600" b="1" dirty="0">
                <a:ln w="0"/>
                <a:solidFill>
                  <a:srgbClr val="008BC1"/>
                </a:solidFill>
                <a:effectLst>
                  <a:glow rad="50800">
                    <a:srgbClr val="007EB0">
                      <a:alpha val="20000"/>
                    </a:srgbClr>
                  </a:glow>
                </a:effectLst>
                <a:latin typeface="Segoe Print" panose="02000600000000000000" pitchFamily="2" charset="0"/>
              </a:rPr>
              <a:t>Sprendimas:</a:t>
            </a:r>
            <a:br>
              <a:rPr lang="lt-LT" sz="1600" b="1" dirty="0">
                <a:ln w="0"/>
                <a:solidFill>
                  <a:srgbClr val="008BC1"/>
                </a:solidFill>
                <a:effectLst>
                  <a:glow rad="50800">
                    <a:srgbClr val="007EB0">
                      <a:alpha val="20000"/>
                    </a:srgbClr>
                  </a:glow>
                </a:effectLst>
                <a:latin typeface="Segoe Print" panose="02000600000000000000" pitchFamily="2" charset="0"/>
              </a:rPr>
            </a:br>
            <a:r>
              <a:rPr lang="lt-LT" sz="1600" b="1" dirty="0">
                <a:ln w="0"/>
                <a:solidFill>
                  <a:srgbClr val="008BC1"/>
                </a:solidFill>
                <a:effectLst>
                  <a:glow rad="50800">
                    <a:srgbClr val="007EB0">
                      <a:alpha val="20000"/>
                    </a:srgbClr>
                  </a:glow>
                </a:effectLst>
                <a:latin typeface="Segoe Print" panose="02000600000000000000" pitchFamily="2" charset="0"/>
              </a:rPr>
              <a:t>Leidimas išvažiuoti</a:t>
            </a:r>
          </a:p>
          <a:p>
            <a:pPr marL="285750" indent="-285750">
              <a:buFont typeface="Arial" panose="020B0604020202020204" pitchFamily="34" charset="0"/>
              <a:buChar char="•"/>
            </a:pPr>
            <a:r>
              <a:rPr lang="lt-LT" sz="1600" b="1" dirty="0">
                <a:ln w="0"/>
                <a:solidFill>
                  <a:srgbClr val="008BC1"/>
                </a:solidFill>
                <a:effectLst>
                  <a:glow rad="50800">
                    <a:srgbClr val="007EB0">
                      <a:alpha val="20000"/>
                    </a:srgbClr>
                  </a:glow>
                </a:effectLst>
                <a:latin typeface="Segoe Print" panose="02000600000000000000" pitchFamily="2" charset="0"/>
              </a:rPr>
              <a:t>Sulaikymas, </a:t>
            </a:r>
            <a:r>
              <a:rPr lang="lt-LT" sz="1600" b="1" dirty="0" err="1">
                <a:ln w="0"/>
                <a:solidFill>
                  <a:srgbClr val="008BC1"/>
                </a:solidFill>
                <a:effectLst>
                  <a:glow rad="50800">
                    <a:srgbClr val="007EB0">
                      <a:alpha val="20000"/>
                    </a:srgbClr>
                  </a:glow>
                </a:effectLst>
                <a:latin typeface="Segoe Print" panose="02000600000000000000" pitchFamily="2" charset="0"/>
              </a:rPr>
              <a:t>t.y</a:t>
            </a:r>
            <a:r>
              <a:rPr lang="lt-LT" sz="1600" b="1" dirty="0">
                <a:ln w="0"/>
                <a:solidFill>
                  <a:srgbClr val="008BC1"/>
                </a:solidFill>
                <a:effectLst>
                  <a:glow rad="50800">
                    <a:srgbClr val="007EB0">
                      <a:alpha val="20000"/>
                    </a:srgbClr>
                  </a:glow>
                </a:effectLst>
                <a:latin typeface="Segoe Print" panose="02000600000000000000" pitchFamily="2" charset="0"/>
              </a:rPr>
              <a:t>. draudimas išvažiuoti</a:t>
            </a:r>
          </a:p>
          <a:p>
            <a:pPr marL="285750" indent="-285750">
              <a:buFont typeface="Arial" panose="020B0604020202020204" pitchFamily="34" charset="0"/>
              <a:buChar char="•"/>
            </a:pPr>
            <a:r>
              <a:rPr lang="lt-LT" sz="1600" b="1" dirty="0">
                <a:ln w="0"/>
                <a:solidFill>
                  <a:srgbClr val="008BC1"/>
                </a:solidFill>
                <a:effectLst>
                  <a:glow rad="50800">
                    <a:srgbClr val="007EB0">
                      <a:alpha val="20000"/>
                    </a:srgbClr>
                  </a:glow>
                </a:effectLst>
                <a:latin typeface="Segoe Print" panose="02000600000000000000" pitchFamily="2" charset="0"/>
              </a:rPr>
              <a:t>Transporto priemonė nerasta</a:t>
            </a:r>
          </a:p>
          <a:p>
            <a:endParaRPr lang="lt-LT" sz="1600" b="1" dirty="0">
              <a:ln w="0"/>
              <a:solidFill>
                <a:srgbClr val="008BC1"/>
              </a:solidFill>
              <a:effectLst>
                <a:glow rad="50800">
                  <a:srgbClr val="007EB0">
                    <a:alpha val="20000"/>
                  </a:srgbClr>
                </a:glow>
              </a:effectLst>
              <a:latin typeface="Segoe Print" panose="02000600000000000000" pitchFamily="2" charset="0"/>
            </a:endParaRPr>
          </a:p>
          <a:p>
            <a:endParaRPr lang="lt-LT" sz="1600" b="1" dirty="0">
              <a:ln w="0"/>
              <a:solidFill>
                <a:srgbClr val="008BC1"/>
              </a:solidFill>
              <a:effectLst>
                <a:glow rad="50800">
                  <a:srgbClr val="007EB0">
                    <a:alpha val="20000"/>
                  </a:srgbClr>
                </a:glow>
              </a:effectLst>
              <a:latin typeface="Segoe Print" panose="02000600000000000000" pitchFamily="2" charset="0"/>
            </a:endParaRPr>
          </a:p>
          <a:p>
            <a:r>
              <a:rPr lang="lt-LT" sz="1600" b="1" dirty="0">
                <a:ln w="0"/>
                <a:solidFill>
                  <a:srgbClr val="008BC1"/>
                </a:solidFill>
                <a:effectLst>
                  <a:glow rad="50800">
                    <a:srgbClr val="007EB0">
                      <a:alpha val="20000"/>
                    </a:srgbClr>
                  </a:glow>
                </a:effectLst>
                <a:latin typeface="Segoe Print" panose="02000600000000000000" pitchFamily="2" charset="0"/>
              </a:rPr>
              <a:t>Sulaikymo priežastys:</a:t>
            </a:r>
          </a:p>
          <a:p>
            <a:pPr marL="285750" indent="-285750">
              <a:buFont typeface="Arial" panose="020B0604020202020204" pitchFamily="34" charset="0"/>
              <a:buChar char="•"/>
            </a:pPr>
            <a:r>
              <a:rPr lang="lt-LT" sz="1600" b="1" dirty="0">
                <a:ln w="0"/>
                <a:solidFill>
                  <a:srgbClr val="008BC1"/>
                </a:solidFill>
                <a:effectLst>
                  <a:glow rad="50800">
                    <a:srgbClr val="007EB0">
                      <a:alpha val="20000"/>
                    </a:srgbClr>
                  </a:glow>
                </a:effectLst>
                <a:latin typeface="Segoe Print" panose="02000600000000000000" pitchFamily="2" charset="0"/>
              </a:rPr>
              <a:t>Nebaigtos procedūros</a:t>
            </a:r>
          </a:p>
          <a:p>
            <a:pPr marL="285750" indent="-285750">
              <a:buFont typeface="Arial" panose="020B0604020202020204" pitchFamily="34" charset="0"/>
              <a:buChar char="•"/>
            </a:pPr>
            <a:r>
              <a:rPr lang="lt-LT" sz="1600" b="1" dirty="0">
                <a:ln w="0"/>
                <a:solidFill>
                  <a:srgbClr val="008BC1"/>
                </a:solidFill>
                <a:effectLst>
                  <a:glow rad="50800">
                    <a:srgbClr val="007EB0">
                      <a:alpha val="20000"/>
                    </a:srgbClr>
                  </a:glow>
                </a:effectLst>
                <a:latin typeface="Segoe Print" panose="02000600000000000000" pitchFamily="2" charset="0"/>
              </a:rPr>
              <a:t>Sprendimas B, draudžiama išvažiuoti iš tikrinimo vietos</a:t>
            </a:r>
          </a:p>
          <a:p>
            <a:pPr marL="285750" indent="-285750">
              <a:buFont typeface="Arial" panose="020B0604020202020204" pitchFamily="34" charset="0"/>
              <a:buChar char="•"/>
            </a:pPr>
            <a:r>
              <a:rPr lang="lt-LT" sz="1600" b="1" dirty="0">
                <a:ln w="0"/>
                <a:solidFill>
                  <a:srgbClr val="008BC1"/>
                </a:solidFill>
                <a:effectLst>
                  <a:glow rad="50800">
                    <a:srgbClr val="007EB0">
                      <a:alpha val="20000"/>
                    </a:srgbClr>
                  </a:glow>
                </a:effectLst>
                <a:latin typeface="Segoe Print" panose="02000600000000000000" pitchFamily="2" charset="0"/>
              </a:rPr>
              <a:t>Sprendimas B, draudžiama įvažiuoti į ES, apsisukus galima grįžti atgal iš ES</a:t>
            </a:r>
          </a:p>
          <a:p>
            <a:pPr marL="285750" indent="-285750">
              <a:buFont typeface="Arial" panose="020B0604020202020204" pitchFamily="34" charset="0"/>
              <a:buChar char="•"/>
            </a:pPr>
            <a:r>
              <a:rPr lang="lt-LT" sz="1600" b="1" dirty="0">
                <a:ln w="0"/>
                <a:solidFill>
                  <a:srgbClr val="008BC1"/>
                </a:solidFill>
                <a:effectLst>
                  <a:glow rad="50800">
                    <a:srgbClr val="007EB0">
                      <a:alpha val="20000"/>
                    </a:srgbClr>
                  </a:glow>
                </a:effectLst>
                <a:latin typeface="Segoe Print" panose="02000600000000000000" pitchFamily="2" charset="0"/>
              </a:rPr>
              <a:t>Sprendimas B, draudžiama išvažiuoti iš ES, apsisukus galima grįžti atgal į ES</a:t>
            </a:r>
          </a:p>
        </p:txBody>
      </p:sp>
      <p:pic>
        <p:nvPicPr>
          <p:cNvPr id="8" name="Picture 7"/>
          <p:cNvPicPr>
            <a:picLocks noChangeAspect="1"/>
          </p:cNvPicPr>
          <p:nvPr/>
        </p:nvPicPr>
        <p:blipFill>
          <a:blip r:embed="rId2"/>
          <a:stretch>
            <a:fillRect/>
          </a:stretch>
        </p:blipFill>
        <p:spPr>
          <a:xfrm>
            <a:off x="551384" y="1217297"/>
            <a:ext cx="5326842" cy="4351397"/>
          </a:xfrm>
          <a:prstGeom prst="rect">
            <a:avLst/>
          </a:prstGeom>
        </p:spPr>
      </p:pic>
    </p:spTree>
    <p:extLst>
      <p:ext uri="{BB962C8B-B14F-4D97-AF65-F5344CB8AC3E}">
        <p14:creationId xmlns:p14="http://schemas.microsoft.com/office/powerpoint/2010/main" val="2944041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Eismo valdymo įrenginys</a:t>
            </a:r>
            <a:endParaRPr lang="en-US" dirty="0"/>
          </a:p>
        </p:txBody>
      </p:sp>
      <p:pic>
        <p:nvPicPr>
          <p:cNvPr id="4" name="Picture 3"/>
          <p:cNvPicPr>
            <a:picLocks noChangeAspect="1"/>
          </p:cNvPicPr>
          <p:nvPr/>
        </p:nvPicPr>
        <p:blipFill>
          <a:blip r:embed="rId2"/>
          <a:stretch>
            <a:fillRect/>
          </a:stretch>
        </p:blipFill>
        <p:spPr>
          <a:xfrm>
            <a:off x="7680176" y="188640"/>
            <a:ext cx="2072820" cy="6508044"/>
          </a:xfrm>
          <a:prstGeom prst="rect">
            <a:avLst/>
          </a:prstGeom>
        </p:spPr>
      </p:pic>
      <p:sp>
        <p:nvSpPr>
          <p:cNvPr id="12" name="Rectangle 11"/>
          <p:cNvSpPr/>
          <p:nvPr/>
        </p:nvSpPr>
        <p:spPr>
          <a:xfrm>
            <a:off x="795221" y="1384713"/>
            <a:ext cx="6518131" cy="5016758"/>
          </a:xfrm>
          <a:prstGeom prst="rect">
            <a:avLst/>
          </a:prstGeom>
        </p:spPr>
        <p:txBody>
          <a:bodyPr wrap="non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Unikalius kodas stebėjimo zonoje</a:t>
            </a:r>
          </a:p>
          <a:p>
            <a:r>
              <a:rPr lang="lt-LT" sz="1600" b="1" dirty="0">
                <a:ln w="0"/>
                <a:solidFill>
                  <a:srgbClr val="008BC1"/>
                </a:solidFill>
                <a:effectLst>
                  <a:glow rad="50800">
                    <a:srgbClr val="007EB0">
                      <a:alpha val="20000"/>
                    </a:srgbClr>
                  </a:glow>
                </a:effectLst>
                <a:latin typeface="Segoe Print" panose="02000600000000000000" pitchFamily="2" charset="0"/>
              </a:rPr>
              <a:t>Pavadinimas, apibūdinantis paskirtį</a:t>
            </a:r>
          </a:p>
          <a:p>
            <a:r>
              <a:rPr lang="lt-LT" sz="1600" b="1" dirty="0">
                <a:ln w="0"/>
                <a:solidFill>
                  <a:srgbClr val="008BC1"/>
                </a:solidFill>
                <a:effectLst>
                  <a:glow rad="50800">
                    <a:srgbClr val="007EB0">
                      <a:alpha val="20000"/>
                    </a:srgbClr>
                  </a:glow>
                </a:effectLst>
                <a:latin typeface="Segoe Print" panose="02000600000000000000" pitchFamily="2" charset="0"/>
              </a:rPr>
              <a:t>Adreso elementai</a:t>
            </a:r>
          </a:p>
          <a:p>
            <a:r>
              <a:rPr lang="lt-LT" sz="1600" b="1" dirty="0">
                <a:ln w="0"/>
                <a:solidFill>
                  <a:srgbClr val="008BC1"/>
                </a:solidFill>
                <a:effectLst>
                  <a:glow rad="50800">
                    <a:srgbClr val="007EB0">
                      <a:alpha val="20000"/>
                    </a:srgbClr>
                  </a:glow>
                </a:effectLst>
                <a:latin typeface="Segoe Print" panose="02000600000000000000" pitchFamily="2" charset="0"/>
              </a:rPr>
              <a:t>Galiojimo laikotarpis</a:t>
            </a:r>
          </a:p>
          <a:p>
            <a:endParaRPr lang="lt-LT" sz="1600" b="1" dirty="0">
              <a:ln w="0"/>
              <a:solidFill>
                <a:srgbClr val="008BC1"/>
              </a:solidFill>
              <a:effectLst>
                <a:glow rad="50800">
                  <a:srgbClr val="007EB0">
                    <a:alpha val="20000"/>
                  </a:srgbClr>
                </a:glow>
              </a:effectLst>
              <a:latin typeface="Segoe Print" panose="02000600000000000000" pitchFamily="2" charset="0"/>
            </a:endParaRPr>
          </a:p>
          <a:p>
            <a:r>
              <a:rPr lang="lt-LT" sz="1600" b="1" dirty="0">
                <a:ln w="0"/>
                <a:solidFill>
                  <a:srgbClr val="008BC1"/>
                </a:solidFill>
                <a:effectLst>
                  <a:glow rad="50800">
                    <a:srgbClr val="007EB0">
                      <a:alpha val="20000"/>
                    </a:srgbClr>
                  </a:glow>
                </a:effectLst>
                <a:latin typeface="Segoe Print" panose="02000600000000000000" pitchFamily="2" charset="0"/>
              </a:rPr>
              <a:t>Įrenginio vieta stebėjimo zonos teritorijos atžvilgiu:</a:t>
            </a:r>
          </a:p>
          <a:p>
            <a:pPr marL="285750" indent="-285750">
              <a:buFont typeface="Arial" panose="020B0604020202020204" pitchFamily="34" charset="0"/>
              <a:buChar char="•"/>
            </a:pPr>
            <a:r>
              <a:rPr lang="lt-LT" sz="1600" b="1" dirty="0">
                <a:ln w="0"/>
                <a:solidFill>
                  <a:srgbClr val="008BC1"/>
                </a:solidFill>
                <a:effectLst>
                  <a:glow rad="50800">
                    <a:srgbClr val="007EB0">
                      <a:alpha val="20000"/>
                    </a:srgbClr>
                  </a:glow>
                </a:effectLst>
                <a:latin typeface="Segoe Print" panose="02000600000000000000" pitchFamily="2" charset="0"/>
              </a:rPr>
              <a:t>Ant stebėjimo zonos ribos</a:t>
            </a:r>
          </a:p>
          <a:p>
            <a:pPr marL="285750" indent="-285750">
              <a:buFont typeface="Arial" panose="020B0604020202020204" pitchFamily="34" charset="0"/>
              <a:buChar char="•"/>
            </a:pPr>
            <a:r>
              <a:rPr lang="lt-LT" sz="1600" b="1" dirty="0">
                <a:ln w="0"/>
                <a:solidFill>
                  <a:srgbClr val="008BC1"/>
                </a:solidFill>
                <a:effectLst>
                  <a:glow rad="50800">
                    <a:srgbClr val="007EB0">
                      <a:alpha val="20000"/>
                    </a:srgbClr>
                  </a:glow>
                </a:effectLst>
                <a:latin typeface="Segoe Print" panose="02000600000000000000" pitchFamily="2" charset="0"/>
              </a:rPr>
              <a:t>Stebėjimo zonos viduje</a:t>
            </a:r>
          </a:p>
          <a:p>
            <a:endParaRPr lang="lt-LT" sz="1600" b="1" dirty="0">
              <a:ln w="0"/>
              <a:solidFill>
                <a:srgbClr val="008BC1"/>
              </a:solidFill>
              <a:effectLst>
                <a:glow rad="50800">
                  <a:srgbClr val="007EB0">
                    <a:alpha val="20000"/>
                  </a:srgbClr>
                </a:glow>
              </a:effectLst>
              <a:latin typeface="Segoe Print" panose="02000600000000000000" pitchFamily="2" charset="0"/>
            </a:endParaRPr>
          </a:p>
          <a:p>
            <a:r>
              <a:rPr lang="lt-LT" sz="1600" b="1" dirty="0">
                <a:ln w="0"/>
                <a:solidFill>
                  <a:srgbClr val="008BC1"/>
                </a:solidFill>
                <a:effectLst>
                  <a:glow rad="50800">
                    <a:srgbClr val="007EB0">
                      <a:alpha val="20000"/>
                    </a:srgbClr>
                  </a:glow>
                </a:effectLst>
                <a:latin typeface="Segoe Print" panose="02000600000000000000" pitchFamily="2" charset="0"/>
              </a:rPr>
              <a:t>Važiavimo pro įrenginius požymiai:</a:t>
            </a:r>
          </a:p>
          <a:p>
            <a:pPr marL="285750" indent="-285750">
              <a:buFont typeface="Arial" panose="020B0604020202020204" pitchFamily="34" charset="0"/>
              <a:buChar char="•"/>
            </a:pPr>
            <a:r>
              <a:rPr lang="lt-LT" sz="1600" b="1" dirty="0">
                <a:ln w="0"/>
                <a:solidFill>
                  <a:srgbClr val="008BC1"/>
                </a:solidFill>
                <a:effectLst>
                  <a:glow rad="50800">
                    <a:srgbClr val="007EB0">
                      <a:alpha val="20000"/>
                    </a:srgbClr>
                  </a:glow>
                </a:effectLst>
                <a:latin typeface="Segoe Print" panose="02000600000000000000" pitchFamily="2" charset="0"/>
              </a:rPr>
              <a:t>Įvažiavimas į stebėjimo zoną,</a:t>
            </a:r>
            <a:br>
              <a:rPr lang="lt-LT" sz="1600" b="1" dirty="0">
                <a:ln w="0"/>
                <a:solidFill>
                  <a:srgbClr val="008BC1"/>
                </a:solidFill>
                <a:effectLst>
                  <a:glow rad="50800">
                    <a:srgbClr val="007EB0">
                      <a:alpha val="20000"/>
                    </a:srgbClr>
                  </a:glow>
                </a:effectLst>
                <a:latin typeface="Segoe Print" panose="02000600000000000000" pitchFamily="2" charset="0"/>
              </a:rPr>
            </a:br>
            <a:r>
              <a:rPr lang="lt-LT" sz="1600" b="1" dirty="0">
                <a:ln w="0"/>
                <a:solidFill>
                  <a:srgbClr val="008BC1"/>
                </a:solidFill>
                <a:effectLst>
                  <a:glow rad="50800">
                    <a:srgbClr val="007EB0">
                      <a:alpha val="20000"/>
                    </a:srgbClr>
                  </a:glow>
                </a:effectLst>
                <a:latin typeface="Segoe Print" panose="02000600000000000000" pitchFamily="2" charset="0"/>
              </a:rPr>
              <a:t>arba į mažesnę uždarą teritoriją stebėjimo zonos viduje</a:t>
            </a:r>
          </a:p>
          <a:p>
            <a:pPr marL="285750" indent="-285750">
              <a:buFont typeface="Arial" panose="020B0604020202020204" pitchFamily="34" charset="0"/>
              <a:buChar char="•"/>
            </a:pPr>
            <a:r>
              <a:rPr lang="lt-LT" sz="1600" b="1" dirty="0">
                <a:ln w="0"/>
                <a:solidFill>
                  <a:srgbClr val="008BC1"/>
                </a:solidFill>
                <a:effectLst>
                  <a:glow rad="50800">
                    <a:srgbClr val="007EB0">
                      <a:alpha val="20000"/>
                    </a:srgbClr>
                  </a:glow>
                </a:effectLst>
                <a:latin typeface="Segoe Print" panose="02000600000000000000" pitchFamily="2" charset="0"/>
              </a:rPr>
              <a:t>Išvažiavimas iš stebėjimo zonos </a:t>
            </a:r>
            <a:br>
              <a:rPr lang="lt-LT" sz="1600" b="1" dirty="0">
                <a:ln w="0"/>
                <a:solidFill>
                  <a:srgbClr val="008BC1"/>
                </a:solidFill>
                <a:effectLst>
                  <a:glow rad="50800">
                    <a:srgbClr val="007EB0">
                      <a:alpha val="20000"/>
                    </a:srgbClr>
                  </a:glow>
                </a:effectLst>
                <a:latin typeface="Segoe Print" panose="02000600000000000000" pitchFamily="2" charset="0"/>
              </a:rPr>
            </a:br>
            <a:r>
              <a:rPr lang="lt-LT" sz="1600" b="1" dirty="0">
                <a:ln w="0"/>
                <a:solidFill>
                  <a:srgbClr val="008BC1"/>
                </a:solidFill>
                <a:effectLst>
                  <a:glow rad="50800">
                    <a:srgbClr val="007EB0">
                      <a:alpha val="20000"/>
                    </a:srgbClr>
                  </a:glow>
                </a:effectLst>
                <a:latin typeface="Segoe Print" panose="02000600000000000000" pitchFamily="2" charset="0"/>
              </a:rPr>
              <a:t>arba iš mažesnės uždaros teritorijos stebėjimo zonos viduje</a:t>
            </a:r>
          </a:p>
          <a:p>
            <a:pPr marL="285750" indent="-285750">
              <a:buFont typeface="Arial" panose="020B0604020202020204" pitchFamily="34" charset="0"/>
              <a:buChar char="•"/>
            </a:pPr>
            <a:r>
              <a:rPr lang="lt-LT" sz="1600" b="1" dirty="0">
                <a:ln w="0"/>
                <a:solidFill>
                  <a:srgbClr val="008BC1"/>
                </a:solidFill>
                <a:effectLst>
                  <a:glow rad="50800">
                    <a:srgbClr val="007EB0">
                      <a:alpha val="20000"/>
                    </a:srgbClr>
                  </a:glow>
                </a:effectLst>
                <a:latin typeface="Segoe Print" panose="02000600000000000000" pitchFamily="2" charset="0"/>
              </a:rPr>
              <a:t>Pravažiavimas stebėjimo zonos viduje </a:t>
            </a:r>
            <a:br>
              <a:rPr lang="lt-LT" sz="1600" b="1" dirty="0">
                <a:ln w="0"/>
                <a:solidFill>
                  <a:srgbClr val="008BC1"/>
                </a:solidFill>
                <a:effectLst>
                  <a:glow rad="50800">
                    <a:srgbClr val="007EB0">
                      <a:alpha val="20000"/>
                    </a:srgbClr>
                  </a:glow>
                </a:effectLst>
                <a:latin typeface="Segoe Print" panose="02000600000000000000" pitchFamily="2" charset="0"/>
              </a:rPr>
            </a:br>
            <a:r>
              <a:rPr lang="lt-LT" sz="1600" b="1" dirty="0">
                <a:ln w="0"/>
                <a:solidFill>
                  <a:srgbClr val="008BC1"/>
                </a:solidFill>
                <a:effectLst>
                  <a:glow rad="50800">
                    <a:srgbClr val="007EB0">
                      <a:alpha val="20000"/>
                    </a:srgbClr>
                  </a:glow>
                </a:effectLst>
                <a:latin typeface="Segoe Print" panose="02000600000000000000" pitchFamily="2" charset="0"/>
              </a:rPr>
              <a:t>neišvažiuojant iš pačios stebėjimo zonos</a:t>
            </a:r>
          </a:p>
          <a:p>
            <a:pPr marL="285750" indent="-285750">
              <a:buFont typeface="Arial" panose="020B0604020202020204" pitchFamily="34" charset="0"/>
              <a:buChar char="•"/>
            </a:pPr>
            <a:endParaRPr lang="lt-LT" sz="1600" b="1" dirty="0">
              <a:ln w="0"/>
              <a:solidFill>
                <a:srgbClr val="008BC1"/>
              </a:solidFill>
              <a:effectLst>
                <a:glow rad="50800">
                  <a:srgbClr val="007EB0">
                    <a:alpha val="20000"/>
                  </a:srgbClr>
                </a:glow>
              </a:effectLst>
              <a:latin typeface="Segoe Print" panose="02000600000000000000" pitchFamily="2" charset="0"/>
            </a:endParaRPr>
          </a:p>
          <a:p>
            <a:r>
              <a:rPr lang="lt-LT" sz="1600" b="1" dirty="0">
                <a:ln w="0"/>
                <a:solidFill>
                  <a:srgbClr val="008BC1"/>
                </a:solidFill>
                <a:effectLst>
                  <a:glow rad="50800">
                    <a:srgbClr val="007EB0">
                      <a:alpha val="20000"/>
                    </a:srgbClr>
                  </a:glow>
                </a:effectLst>
                <a:latin typeface="Segoe Print" panose="02000600000000000000" pitchFamily="2" charset="0"/>
              </a:rPr>
              <a:t>Valstybės sienos kirtimo kryptis:</a:t>
            </a:r>
          </a:p>
          <a:p>
            <a:pPr marL="285750" indent="-285750">
              <a:buFont typeface="Arial" panose="020B0604020202020204" pitchFamily="34" charset="0"/>
              <a:buChar char="•"/>
            </a:pPr>
            <a:r>
              <a:rPr lang="lt-LT" sz="1600" b="1" dirty="0">
                <a:ln w="0"/>
                <a:solidFill>
                  <a:srgbClr val="008BC1"/>
                </a:solidFill>
                <a:effectLst>
                  <a:glow rad="50800">
                    <a:srgbClr val="007EB0">
                      <a:alpha val="20000"/>
                    </a:srgbClr>
                  </a:glow>
                </a:effectLst>
                <a:latin typeface="Segoe Print" panose="02000600000000000000" pitchFamily="2" charset="0"/>
              </a:rPr>
              <a:t>Į Lietuvos ir ES erdvę</a:t>
            </a:r>
          </a:p>
          <a:p>
            <a:pPr marL="285750" indent="-285750">
              <a:buFont typeface="Arial" panose="020B0604020202020204" pitchFamily="34" charset="0"/>
              <a:buChar char="•"/>
            </a:pPr>
            <a:r>
              <a:rPr lang="lt-LT" sz="1600" b="1" dirty="0">
                <a:ln w="0"/>
                <a:solidFill>
                  <a:srgbClr val="008BC1"/>
                </a:solidFill>
                <a:effectLst>
                  <a:glow rad="50800">
                    <a:srgbClr val="007EB0">
                      <a:alpha val="20000"/>
                    </a:srgbClr>
                  </a:glow>
                </a:effectLst>
                <a:latin typeface="Segoe Print" panose="02000600000000000000" pitchFamily="2" charset="0"/>
              </a:rPr>
              <a:t>Iš Lietuvos ir ES erdvės</a:t>
            </a:r>
            <a:endParaRPr lang="en-US" sz="1600" dirty="0"/>
          </a:p>
        </p:txBody>
      </p:sp>
    </p:spTree>
    <p:extLst>
      <p:ext uri="{BB962C8B-B14F-4D97-AF65-F5344CB8AC3E}">
        <p14:creationId xmlns:p14="http://schemas.microsoft.com/office/powerpoint/2010/main" val="3568641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Eismo valdymo įrenginio savybės (Pasienio poste)</a:t>
            </a:r>
            <a:endParaRPr lang="en-US" dirty="0"/>
          </a:p>
        </p:txBody>
      </p:sp>
      <p:sp>
        <p:nvSpPr>
          <p:cNvPr id="29" name="Freeform 28"/>
          <p:cNvSpPr/>
          <p:nvPr/>
        </p:nvSpPr>
        <p:spPr>
          <a:xfrm rot="9785444">
            <a:off x="3285485" y="3277012"/>
            <a:ext cx="3005037" cy="1342756"/>
          </a:xfrm>
          <a:custGeom>
            <a:avLst/>
            <a:gdLst>
              <a:gd name="connsiteX0" fmla="*/ 0 w 3539926"/>
              <a:gd name="connsiteY0" fmla="*/ 1581763 h 1581763"/>
              <a:gd name="connsiteX1" fmla="*/ 1402597 w 3539926"/>
              <a:gd name="connsiteY1" fmla="*/ 628617 h 1581763"/>
              <a:gd name="connsiteX2" fmla="*/ 3347634 w 3539926"/>
              <a:gd name="connsiteY2" fmla="*/ 55179 h 1581763"/>
              <a:gd name="connsiteX3" fmla="*/ 3363132 w 3539926"/>
              <a:gd name="connsiteY3" fmla="*/ 55179 h 1581763"/>
            </a:gdLst>
            <a:ahLst/>
            <a:cxnLst>
              <a:cxn ang="0">
                <a:pos x="connsiteX0" y="connsiteY0"/>
              </a:cxn>
              <a:cxn ang="0">
                <a:pos x="connsiteX1" y="connsiteY1"/>
              </a:cxn>
              <a:cxn ang="0">
                <a:pos x="connsiteX2" y="connsiteY2"/>
              </a:cxn>
              <a:cxn ang="0">
                <a:pos x="connsiteX3" y="connsiteY3"/>
              </a:cxn>
            </a:cxnLst>
            <a:rect l="l" t="t" r="r" b="b"/>
            <a:pathLst>
              <a:path w="3539926" h="1581763">
                <a:moveTo>
                  <a:pt x="0" y="1581763"/>
                </a:moveTo>
                <a:cubicBezTo>
                  <a:pt x="422329" y="1232405"/>
                  <a:pt x="844658" y="883048"/>
                  <a:pt x="1402597" y="628617"/>
                </a:cubicBezTo>
                <a:cubicBezTo>
                  <a:pt x="1960536" y="374186"/>
                  <a:pt x="3347634" y="55179"/>
                  <a:pt x="3347634" y="55179"/>
                </a:cubicBezTo>
                <a:cubicBezTo>
                  <a:pt x="3674390" y="-40394"/>
                  <a:pt x="3518761" y="7392"/>
                  <a:pt x="3363132" y="55179"/>
                </a:cubicBezTo>
              </a:path>
            </a:pathLst>
          </a:custGeom>
          <a:ln w="1016000" cap="flat">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17" name="Straight Connector 16"/>
          <p:cNvCxnSpPr/>
          <p:nvPr/>
        </p:nvCxnSpPr>
        <p:spPr>
          <a:xfrm>
            <a:off x="1559496" y="5077871"/>
            <a:ext cx="8191080" cy="9211"/>
          </a:xfrm>
          <a:prstGeom prst="line">
            <a:avLst/>
          </a:prstGeom>
          <a:ln w="15240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78544" y="5076837"/>
            <a:ext cx="8191080" cy="9211"/>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2" descr="291,632 Schlagbaum Stock Vectors and Vector Art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31" t="27000" r="9863" b="32501"/>
          <a:stretch/>
        </p:blipFill>
        <p:spPr bwMode="auto">
          <a:xfrm rot="5400000">
            <a:off x="7367338" y="5230864"/>
            <a:ext cx="864902" cy="4805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291,632 Schlagbaum Stock Vectors and Vector Art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31" t="27000" r="9863" b="32501"/>
          <a:stretch/>
        </p:blipFill>
        <p:spPr bwMode="auto">
          <a:xfrm rot="16200000" flipV="1">
            <a:off x="7367338" y="4415697"/>
            <a:ext cx="864902" cy="4805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291,632 Schlagbaum Stock Vectors and Vector Art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31" t="27000" r="9863" b="32501"/>
          <a:stretch/>
        </p:blipFill>
        <p:spPr bwMode="auto">
          <a:xfrm rot="5400000">
            <a:off x="2224113" y="5260494"/>
            <a:ext cx="864902" cy="4805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291,632 Schlagbaum Stock Vectors and Vector Art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31" t="27000" r="9863" b="32501"/>
          <a:stretch/>
        </p:blipFill>
        <p:spPr bwMode="auto">
          <a:xfrm rot="16200000" flipV="1">
            <a:off x="2224113" y="4445326"/>
            <a:ext cx="864902" cy="480501"/>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a:xfrm>
            <a:off x="4739833" y="1916832"/>
            <a:ext cx="1973687" cy="1294831"/>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 descr="291,632 Schlagbaum Stock Vectors and Vector Art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31" t="27000" r="9863" b="32501"/>
          <a:stretch/>
        </p:blipFill>
        <p:spPr bwMode="auto">
          <a:xfrm rot="1837823">
            <a:off x="5379314" y="2881550"/>
            <a:ext cx="864902" cy="4805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291,632 Schlagbaum Stock Vectors and Vector Art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31" t="27000" r="9863" b="32501"/>
          <a:stretch/>
        </p:blipFill>
        <p:spPr bwMode="auto">
          <a:xfrm rot="1837823">
            <a:off x="4689435" y="3884911"/>
            <a:ext cx="864902" cy="480501"/>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a:xfrm>
            <a:off x="2298209" y="1412776"/>
            <a:ext cx="5925213" cy="4674173"/>
          </a:xfrm>
          <a:prstGeom prst="roundRect">
            <a:avLst/>
          </a:prstGeom>
          <a:noFill/>
          <a:ln w="7620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4583832" y="1724165"/>
            <a:ext cx="2304256" cy="1623091"/>
          </a:xfrm>
          <a:prstGeom prst="roundRect">
            <a:avLst/>
          </a:prstGeom>
          <a:noFill/>
          <a:ln w="7620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8360893" y="1196752"/>
            <a:ext cx="263280" cy="5124451"/>
          </a:xfrm>
          <a:custGeom>
            <a:avLst/>
            <a:gdLst>
              <a:gd name="connsiteX0" fmla="*/ 271220 w 310143"/>
              <a:gd name="connsiteY0" fmla="*/ 6036590 h 6036590"/>
              <a:gd name="connsiteX1" fmla="*/ 263471 w 310143"/>
              <a:gd name="connsiteY1" fmla="*/ 5951349 h 6036590"/>
              <a:gd name="connsiteX2" fmla="*/ 247972 w 310143"/>
              <a:gd name="connsiteY2" fmla="*/ 5858359 h 6036590"/>
              <a:gd name="connsiteX3" fmla="*/ 232474 w 310143"/>
              <a:gd name="connsiteY3" fmla="*/ 5835112 h 6036590"/>
              <a:gd name="connsiteX4" fmla="*/ 216976 w 310143"/>
              <a:gd name="connsiteY4" fmla="*/ 5773119 h 6036590"/>
              <a:gd name="connsiteX5" fmla="*/ 201477 w 310143"/>
              <a:gd name="connsiteY5" fmla="*/ 5726624 h 6036590"/>
              <a:gd name="connsiteX6" fmla="*/ 193728 w 310143"/>
              <a:gd name="connsiteY6" fmla="*/ 5695627 h 6036590"/>
              <a:gd name="connsiteX7" fmla="*/ 162732 w 310143"/>
              <a:gd name="connsiteY7" fmla="*/ 5641383 h 6036590"/>
              <a:gd name="connsiteX8" fmla="*/ 139484 w 310143"/>
              <a:gd name="connsiteY8" fmla="*/ 5594888 h 6036590"/>
              <a:gd name="connsiteX9" fmla="*/ 116237 w 310143"/>
              <a:gd name="connsiteY9" fmla="*/ 5509647 h 6036590"/>
              <a:gd name="connsiteX10" fmla="*/ 100739 w 310143"/>
              <a:gd name="connsiteY10" fmla="*/ 5463152 h 6036590"/>
              <a:gd name="connsiteX11" fmla="*/ 92989 w 310143"/>
              <a:gd name="connsiteY11" fmla="*/ 5432156 h 6036590"/>
              <a:gd name="connsiteX12" fmla="*/ 77491 w 310143"/>
              <a:gd name="connsiteY12" fmla="*/ 5408908 h 6036590"/>
              <a:gd name="connsiteX13" fmla="*/ 61993 w 310143"/>
              <a:gd name="connsiteY13" fmla="*/ 5354664 h 6036590"/>
              <a:gd name="connsiteX14" fmla="*/ 54244 w 310143"/>
              <a:gd name="connsiteY14" fmla="*/ 5323668 h 6036590"/>
              <a:gd name="connsiteX15" fmla="*/ 46494 w 310143"/>
              <a:gd name="connsiteY15" fmla="*/ 5300420 h 6036590"/>
              <a:gd name="connsiteX16" fmla="*/ 23247 w 310143"/>
              <a:gd name="connsiteY16" fmla="*/ 5246176 h 6036590"/>
              <a:gd name="connsiteX17" fmla="*/ 0 w 310143"/>
              <a:gd name="connsiteY17" fmla="*/ 5005952 h 6036590"/>
              <a:gd name="connsiteX18" fmla="*/ 7749 w 310143"/>
              <a:gd name="connsiteY18" fmla="*/ 4804474 h 6036590"/>
              <a:gd name="connsiteX19" fmla="*/ 15498 w 310143"/>
              <a:gd name="connsiteY19" fmla="*/ 4564251 h 6036590"/>
              <a:gd name="connsiteX20" fmla="*/ 30996 w 310143"/>
              <a:gd name="connsiteY20" fmla="*/ 4471261 h 6036590"/>
              <a:gd name="connsiteX21" fmla="*/ 38745 w 310143"/>
              <a:gd name="connsiteY21" fmla="*/ 4448013 h 6036590"/>
              <a:gd name="connsiteX22" fmla="*/ 54244 w 310143"/>
              <a:gd name="connsiteY22" fmla="*/ 4432515 h 6036590"/>
              <a:gd name="connsiteX23" fmla="*/ 85240 w 310143"/>
              <a:gd name="connsiteY23" fmla="*/ 4386020 h 6036590"/>
              <a:gd name="connsiteX24" fmla="*/ 116237 w 310143"/>
              <a:gd name="connsiteY24" fmla="*/ 4331776 h 6036590"/>
              <a:gd name="connsiteX25" fmla="*/ 131735 w 310143"/>
              <a:gd name="connsiteY25" fmla="*/ 4269783 h 6036590"/>
              <a:gd name="connsiteX26" fmla="*/ 139484 w 310143"/>
              <a:gd name="connsiteY26" fmla="*/ 4238786 h 6036590"/>
              <a:gd name="connsiteX27" fmla="*/ 147233 w 310143"/>
              <a:gd name="connsiteY27" fmla="*/ 4200041 h 6036590"/>
              <a:gd name="connsiteX28" fmla="*/ 162732 w 310143"/>
              <a:gd name="connsiteY28" fmla="*/ 4161295 h 6036590"/>
              <a:gd name="connsiteX29" fmla="*/ 178230 w 310143"/>
              <a:gd name="connsiteY29" fmla="*/ 4091552 h 6036590"/>
              <a:gd name="connsiteX30" fmla="*/ 185979 w 310143"/>
              <a:gd name="connsiteY30" fmla="*/ 4068305 h 6036590"/>
              <a:gd name="connsiteX31" fmla="*/ 209227 w 310143"/>
              <a:gd name="connsiteY31" fmla="*/ 3998563 h 6036590"/>
              <a:gd name="connsiteX32" fmla="*/ 216976 w 310143"/>
              <a:gd name="connsiteY32" fmla="*/ 3959817 h 6036590"/>
              <a:gd name="connsiteX33" fmla="*/ 224725 w 310143"/>
              <a:gd name="connsiteY33" fmla="*/ 3936569 h 6036590"/>
              <a:gd name="connsiteX34" fmla="*/ 232474 w 310143"/>
              <a:gd name="connsiteY34" fmla="*/ 3874576 h 6036590"/>
              <a:gd name="connsiteX35" fmla="*/ 240223 w 310143"/>
              <a:gd name="connsiteY35" fmla="*/ 3835830 h 6036590"/>
              <a:gd name="connsiteX36" fmla="*/ 255722 w 310143"/>
              <a:gd name="connsiteY36" fmla="*/ 3680847 h 6036590"/>
              <a:gd name="connsiteX37" fmla="*/ 247972 w 310143"/>
              <a:gd name="connsiteY37" fmla="*/ 3611105 h 6036590"/>
              <a:gd name="connsiteX38" fmla="*/ 232474 w 310143"/>
              <a:gd name="connsiteY38" fmla="*/ 3572359 h 6036590"/>
              <a:gd name="connsiteX39" fmla="*/ 224725 w 310143"/>
              <a:gd name="connsiteY39" fmla="*/ 3549112 h 6036590"/>
              <a:gd name="connsiteX40" fmla="*/ 209227 w 310143"/>
              <a:gd name="connsiteY40" fmla="*/ 3425125 h 6036590"/>
              <a:gd name="connsiteX41" fmla="*/ 193728 w 310143"/>
              <a:gd name="connsiteY41" fmla="*/ 3332136 h 6036590"/>
              <a:gd name="connsiteX42" fmla="*/ 201477 w 310143"/>
              <a:gd name="connsiteY42" fmla="*/ 2983424 h 6036590"/>
              <a:gd name="connsiteX43" fmla="*/ 209227 w 310143"/>
              <a:gd name="connsiteY43" fmla="*/ 2913681 h 6036590"/>
              <a:gd name="connsiteX44" fmla="*/ 201477 w 310143"/>
              <a:gd name="connsiteY44" fmla="*/ 2704454 h 6036590"/>
              <a:gd name="connsiteX45" fmla="*/ 209227 w 310143"/>
              <a:gd name="connsiteY45" fmla="*/ 2557220 h 6036590"/>
              <a:gd name="connsiteX46" fmla="*/ 216976 w 310143"/>
              <a:gd name="connsiteY46" fmla="*/ 2533973 h 6036590"/>
              <a:gd name="connsiteX47" fmla="*/ 240223 w 310143"/>
              <a:gd name="connsiteY47" fmla="*/ 2471980 h 6036590"/>
              <a:gd name="connsiteX48" fmla="*/ 255722 w 310143"/>
              <a:gd name="connsiteY48" fmla="*/ 2394488 h 6036590"/>
              <a:gd name="connsiteX49" fmla="*/ 271220 w 310143"/>
              <a:gd name="connsiteY49" fmla="*/ 2340244 h 6036590"/>
              <a:gd name="connsiteX50" fmla="*/ 302216 w 310143"/>
              <a:gd name="connsiteY50" fmla="*/ 2177512 h 6036590"/>
              <a:gd name="connsiteX51" fmla="*/ 302216 w 310143"/>
              <a:gd name="connsiteY51" fmla="*/ 1929539 h 6036590"/>
              <a:gd name="connsiteX52" fmla="*/ 294467 w 310143"/>
              <a:gd name="connsiteY52" fmla="*/ 1890793 h 6036590"/>
              <a:gd name="connsiteX53" fmla="*/ 278969 w 310143"/>
              <a:gd name="connsiteY53" fmla="*/ 1859797 h 6036590"/>
              <a:gd name="connsiteX54" fmla="*/ 263471 w 310143"/>
              <a:gd name="connsiteY54" fmla="*/ 1766807 h 6036590"/>
              <a:gd name="connsiteX55" fmla="*/ 247972 w 310143"/>
              <a:gd name="connsiteY55" fmla="*/ 1728061 h 6036590"/>
              <a:gd name="connsiteX56" fmla="*/ 224725 w 310143"/>
              <a:gd name="connsiteY56" fmla="*/ 1650569 h 6036590"/>
              <a:gd name="connsiteX57" fmla="*/ 216976 w 310143"/>
              <a:gd name="connsiteY57" fmla="*/ 1604074 h 6036590"/>
              <a:gd name="connsiteX58" fmla="*/ 209227 w 310143"/>
              <a:gd name="connsiteY58" fmla="*/ 1573078 h 6036590"/>
              <a:gd name="connsiteX59" fmla="*/ 193728 w 310143"/>
              <a:gd name="connsiteY59" fmla="*/ 1480088 h 6036590"/>
              <a:gd name="connsiteX60" fmla="*/ 178230 w 310143"/>
              <a:gd name="connsiteY60" fmla="*/ 1402597 h 6036590"/>
              <a:gd name="connsiteX61" fmla="*/ 162732 w 310143"/>
              <a:gd name="connsiteY61" fmla="*/ 1379349 h 6036590"/>
              <a:gd name="connsiteX62" fmla="*/ 139484 w 310143"/>
              <a:gd name="connsiteY62" fmla="*/ 1139125 h 6036590"/>
              <a:gd name="connsiteX63" fmla="*/ 147233 w 310143"/>
              <a:gd name="connsiteY63" fmla="*/ 953146 h 6036590"/>
              <a:gd name="connsiteX64" fmla="*/ 162732 w 310143"/>
              <a:gd name="connsiteY64" fmla="*/ 867905 h 6036590"/>
              <a:gd name="connsiteX65" fmla="*/ 178230 w 310143"/>
              <a:gd name="connsiteY65" fmla="*/ 790413 h 6036590"/>
              <a:gd name="connsiteX66" fmla="*/ 162732 w 310143"/>
              <a:gd name="connsiteY66" fmla="*/ 526942 h 6036590"/>
              <a:gd name="connsiteX67" fmla="*/ 154983 w 310143"/>
              <a:gd name="connsiteY67" fmla="*/ 488197 h 6036590"/>
              <a:gd name="connsiteX68" fmla="*/ 147233 w 310143"/>
              <a:gd name="connsiteY68" fmla="*/ 410705 h 6036590"/>
              <a:gd name="connsiteX69" fmla="*/ 131735 w 310143"/>
              <a:gd name="connsiteY69" fmla="*/ 123986 h 6036590"/>
              <a:gd name="connsiteX70" fmla="*/ 108488 w 310143"/>
              <a:gd name="connsiteY70" fmla="*/ 38746 h 6036590"/>
              <a:gd name="connsiteX71" fmla="*/ 100739 w 310143"/>
              <a:gd name="connsiteY71" fmla="*/ 15498 h 6036590"/>
              <a:gd name="connsiteX72" fmla="*/ 85240 w 310143"/>
              <a:gd name="connsiteY72" fmla="*/ 0 h 60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10143" h="6036590">
                <a:moveTo>
                  <a:pt x="271220" y="6036590"/>
                </a:moveTo>
                <a:cubicBezTo>
                  <a:pt x="268637" y="6008176"/>
                  <a:pt x="266458" y="5979723"/>
                  <a:pt x="263471" y="5951349"/>
                </a:cubicBezTo>
                <a:cubicBezTo>
                  <a:pt x="262119" y="5938506"/>
                  <a:pt x="256826" y="5879018"/>
                  <a:pt x="247972" y="5858359"/>
                </a:cubicBezTo>
                <a:cubicBezTo>
                  <a:pt x="244303" y="5849799"/>
                  <a:pt x="237640" y="5842861"/>
                  <a:pt x="232474" y="5835112"/>
                </a:cubicBezTo>
                <a:cubicBezTo>
                  <a:pt x="227308" y="5814448"/>
                  <a:pt x="223712" y="5793326"/>
                  <a:pt x="216976" y="5773119"/>
                </a:cubicBezTo>
                <a:cubicBezTo>
                  <a:pt x="211810" y="5757621"/>
                  <a:pt x="205439" y="5742473"/>
                  <a:pt x="201477" y="5726624"/>
                </a:cubicBezTo>
                <a:cubicBezTo>
                  <a:pt x="198894" y="5716292"/>
                  <a:pt x="197467" y="5705599"/>
                  <a:pt x="193728" y="5695627"/>
                </a:cubicBezTo>
                <a:cubicBezTo>
                  <a:pt x="173350" y="5641284"/>
                  <a:pt x="185214" y="5686348"/>
                  <a:pt x="162732" y="5641383"/>
                </a:cubicBezTo>
                <a:cubicBezTo>
                  <a:pt x="130651" y="5577220"/>
                  <a:pt x="183900" y="5661511"/>
                  <a:pt x="139484" y="5594888"/>
                </a:cubicBezTo>
                <a:cubicBezTo>
                  <a:pt x="127595" y="5523551"/>
                  <a:pt x="139211" y="5572827"/>
                  <a:pt x="116237" y="5509647"/>
                </a:cubicBezTo>
                <a:cubicBezTo>
                  <a:pt x="110654" y="5494294"/>
                  <a:pt x="104702" y="5479001"/>
                  <a:pt x="100739" y="5463152"/>
                </a:cubicBezTo>
                <a:cubicBezTo>
                  <a:pt x="98156" y="5452820"/>
                  <a:pt x="97184" y="5441945"/>
                  <a:pt x="92989" y="5432156"/>
                </a:cubicBezTo>
                <a:cubicBezTo>
                  <a:pt x="89320" y="5423596"/>
                  <a:pt x="82657" y="5416657"/>
                  <a:pt x="77491" y="5408908"/>
                </a:cubicBezTo>
                <a:cubicBezTo>
                  <a:pt x="53267" y="5312012"/>
                  <a:pt x="84226" y="5432482"/>
                  <a:pt x="61993" y="5354664"/>
                </a:cubicBezTo>
                <a:cubicBezTo>
                  <a:pt x="59067" y="5344424"/>
                  <a:pt x="57170" y="5333908"/>
                  <a:pt x="54244" y="5323668"/>
                </a:cubicBezTo>
                <a:cubicBezTo>
                  <a:pt x="52000" y="5315814"/>
                  <a:pt x="48738" y="5308274"/>
                  <a:pt x="46494" y="5300420"/>
                </a:cubicBezTo>
                <a:cubicBezTo>
                  <a:pt x="33983" y="5256634"/>
                  <a:pt x="46841" y="5281569"/>
                  <a:pt x="23247" y="5246176"/>
                </a:cubicBezTo>
                <a:cubicBezTo>
                  <a:pt x="1528" y="5094142"/>
                  <a:pt x="9894" y="5174155"/>
                  <a:pt x="0" y="5005952"/>
                </a:cubicBezTo>
                <a:cubicBezTo>
                  <a:pt x="2583" y="4938793"/>
                  <a:pt x="5392" y="4871642"/>
                  <a:pt x="7749" y="4804474"/>
                </a:cubicBezTo>
                <a:cubicBezTo>
                  <a:pt x="10558" y="4724407"/>
                  <a:pt x="9922" y="4644173"/>
                  <a:pt x="15498" y="4564251"/>
                </a:cubicBezTo>
                <a:cubicBezTo>
                  <a:pt x="17685" y="4532903"/>
                  <a:pt x="21059" y="4501073"/>
                  <a:pt x="30996" y="4471261"/>
                </a:cubicBezTo>
                <a:cubicBezTo>
                  <a:pt x="33579" y="4463512"/>
                  <a:pt x="34542" y="4455017"/>
                  <a:pt x="38745" y="4448013"/>
                </a:cubicBezTo>
                <a:cubicBezTo>
                  <a:pt x="42504" y="4441748"/>
                  <a:pt x="49860" y="4438360"/>
                  <a:pt x="54244" y="4432515"/>
                </a:cubicBezTo>
                <a:cubicBezTo>
                  <a:pt x="65420" y="4417614"/>
                  <a:pt x="76910" y="4402680"/>
                  <a:pt x="85240" y="4386020"/>
                </a:cubicBezTo>
                <a:cubicBezTo>
                  <a:pt x="104904" y="4346694"/>
                  <a:pt x="94331" y="4364636"/>
                  <a:pt x="116237" y="4331776"/>
                </a:cubicBezTo>
                <a:lnTo>
                  <a:pt x="131735" y="4269783"/>
                </a:lnTo>
                <a:cubicBezTo>
                  <a:pt x="134318" y="4259451"/>
                  <a:pt x="137395" y="4249229"/>
                  <a:pt x="139484" y="4238786"/>
                </a:cubicBezTo>
                <a:cubicBezTo>
                  <a:pt x="142067" y="4225871"/>
                  <a:pt x="143448" y="4212656"/>
                  <a:pt x="147233" y="4200041"/>
                </a:cubicBezTo>
                <a:cubicBezTo>
                  <a:pt x="151230" y="4186717"/>
                  <a:pt x="158333" y="4174491"/>
                  <a:pt x="162732" y="4161295"/>
                </a:cubicBezTo>
                <a:cubicBezTo>
                  <a:pt x="170686" y="4137434"/>
                  <a:pt x="172090" y="4116114"/>
                  <a:pt x="178230" y="4091552"/>
                </a:cubicBezTo>
                <a:cubicBezTo>
                  <a:pt x="180211" y="4083628"/>
                  <a:pt x="183735" y="4076159"/>
                  <a:pt x="185979" y="4068305"/>
                </a:cubicBezTo>
                <a:cubicBezTo>
                  <a:pt x="202662" y="4009912"/>
                  <a:pt x="182510" y="4065352"/>
                  <a:pt x="209227" y="3998563"/>
                </a:cubicBezTo>
                <a:cubicBezTo>
                  <a:pt x="211810" y="3985648"/>
                  <a:pt x="213782" y="3972595"/>
                  <a:pt x="216976" y="3959817"/>
                </a:cubicBezTo>
                <a:cubicBezTo>
                  <a:pt x="218957" y="3951892"/>
                  <a:pt x="223264" y="3944606"/>
                  <a:pt x="224725" y="3936569"/>
                </a:cubicBezTo>
                <a:cubicBezTo>
                  <a:pt x="228450" y="3916080"/>
                  <a:pt x="229307" y="3895159"/>
                  <a:pt x="232474" y="3874576"/>
                </a:cubicBezTo>
                <a:cubicBezTo>
                  <a:pt x="234477" y="3861558"/>
                  <a:pt x="238654" y="3848907"/>
                  <a:pt x="240223" y="3835830"/>
                </a:cubicBezTo>
                <a:cubicBezTo>
                  <a:pt x="246409" y="3784281"/>
                  <a:pt x="250556" y="3732508"/>
                  <a:pt x="255722" y="3680847"/>
                </a:cubicBezTo>
                <a:cubicBezTo>
                  <a:pt x="253139" y="3657600"/>
                  <a:pt x="252873" y="3633976"/>
                  <a:pt x="247972" y="3611105"/>
                </a:cubicBezTo>
                <a:cubicBezTo>
                  <a:pt x="245057" y="3597504"/>
                  <a:pt x="237358" y="3585384"/>
                  <a:pt x="232474" y="3572359"/>
                </a:cubicBezTo>
                <a:cubicBezTo>
                  <a:pt x="229606" y="3564711"/>
                  <a:pt x="227308" y="3556861"/>
                  <a:pt x="224725" y="3549112"/>
                </a:cubicBezTo>
                <a:cubicBezTo>
                  <a:pt x="219559" y="3507783"/>
                  <a:pt x="217396" y="3465967"/>
                  <a:pt x="209227" y="3425125"/>
                </a:cubicBezTo>
                <a:cubicBezTo>
                  <a:pt x="197895" y="3368470"/>
                  <a:pt x="203340" y="3399418"/>
                  <a:pt x="193728" y="3332136"/>
                </a:cubicBezTo>
                <a:cubicBezTo>
                  <a:pt x="196311" y="3215899"/>
                  <a:pt x="197174" y="3099610"/>
                  <a:pt x="201477" y="2983424"/>
                </a:cubicBezTo>
                <a:cubicBezTo>
                  <a:pt x="202343" y="2960049"/>
                  <a:pt x="209227" y="2937072"/>
                  <a:pt x="209227" y="2913681"/>
                </a:cubicBezTo>
                <a:cubicBezTo>
                  <a:pt x="209227" y="2843891"/>
                  <a:pt x="204060" y="2774196"/>
                  <a:pt x="201477" y="2704454"/>
                </a:cubicBezTo>
                <a:cubicBezTo>
                  <a:pt x="204060" y="2655376"/>
                  <a:pt x="204777" y="2606164"/>
                  <a:pt x="209227" y="2557220"/>
                </a:cubicBezTo>
                <a:cubicBezTo>
                  <a:pt x="209967" y="2549085"/>
                  <a:pt x="214732" y="2541827"/>
                  <a:pt x="216976" y="2533973"/>
                </a:cubicBezTo>
                <a:cubicBezTo>
                  <a:pt x="231044" y="2484735"/>
                  <a:pt x="216147" y="2520131"/>
                  <a:pt x="240223" y="2471980"/>
                </a:cubicBezTo>
                <a:cubicBezTo>
                  <a:pt x="245389" y="2446149"/>
                  <a:pt x="248485" y="2419817"/>
                  <a:pt x="255722" y="2394488"/>
                </a:cubicBezTo>
                <a:cubicBezTo>
                  <a:pt x="260888" y="2376407"/>
                  <a:pt x="267701" y="2358717"/>
                  <a:pt x="271220" y="2340244"/>
                </a:cubicBezTo>
                <a:cubicBezTo>
                  <a:pt x="307535" y="2149588"/>
                  <a:pt x="267336" y="2299596"/>
                  <a:pt x="302216" y="2177512"/>
                </a:cubicBezTo>
                <a:cubicBezTo>
                  <a:pt x="310849" y="2048028"/>
                  <a:pt x="314561" y="2065327"/>
                  <a:pt x="302216" y="1929539"/>
                </a:cubicBezTo>
                <a:cubicBezTo>
                  <a:pt x="301023" y="1916422"/>
                  <a:pt x="298632" y="1903288"/>
                  <a:pt x="294467" y="1890793"/>
                </a:cubicBezTo>
                <a:cubicBezTo>
                  <a:pt x="290814" y="1879834"/>
                  <a:pt x="284135" y="1870129"/>
                  <a:pt x="278969" y="1859797"/>
                </a:cubicBezTo>
                <a:cubicBezTo>
                  <a:pt x="274905" y="1827285"/>
                  <a:pt x="273711" y="1797526"/>
                  <a:pt x="263471" y="1766807"/>
                </a:cubicBezTo>
                <a:cubicBezTo>
                  <a:pt x="259072" y="1753611"/>
                  <a:pt x="253138" y="1740976"/>
                  <a:pt x="247972" y="1728061"/>
                </a:cubicBezTo>
                <a:cubicBezTo>
                  <a:pt x="223006" y="1578260"/>
                  <a:pt x="258512" y="1763194"/>
                  <a:pt x="224725" y="1650569"/>
                </a:cubicBezTo>
                <a:cubicBezTo>
                  <a:pt x="220210" y="1635520"/>
                  <a:pt x="220057" y="1619481"/>
                  <a:pt x="216976" y="1604074"/>
                </a:cubicBezTo>
                <a:cubicBezTo>
                  <a:pt x="214887" y="1593631"/>
                  <a:pt x="211190" y="1583546"/>
                  <a:pt x="209227" y="1573078"/>
                </a:cubicBezTo>
                <a:cubicBezTo>
                  <a:pt x="203436" y="1542192"/>
                  <a:pt x="198172" y="1511196"/>
                  <a:pt x="193728" y="1480088"/>
                </a:cubicBezTo>
                <a:cubicBezTo>
                  <a:pt x="190872" y="1460096"/>
                  <a:pt x="189050" y="1424238"/>
                  <a:pt x="178230" y="1402597"/>
                </a:cubicBezTo>
                <a:cubicBezTo>
                  <a:pt x="174065" y="1394267"/>
                  <a:pt x="167898" y="1387098"/>
                  <a:pt x="162732" y="1379349"/>
                </a:cubicBezTo>
                <a:cubicBezTo>
                  <a:pt x="141012" y="1227315"/>
                  <a:pt x="149378" y="1307328"/>
                  <a:pt x="139484" y="1139125"/>
                </a:cubicBezTo>
                <a:cubicBezTo>
                  <a:pt x="142067" y="1077132"/>
                  <a:pt x="143238" y="1015064"/>
                  <a:pt x="147233" y="953146"/>
                </a:cubicBezTo>
                <a:cubicBezTo>
                  <a:pt x="150511" y="902332"/>
                  <a:pt x="154039" y="908474"/>
                  <a:pt x="162732" y="867905"/>
                </a:cubicBezTo>
                <a:cubicBezTo>
                  <a:pt x="168251" y="842148"/>
                  <a:pt x="173064" y="816244"/>
                  <a:pt x="178230" y="790413"/>
                </a:cubicBezTo>
                <a:cubicBezTo>
                  <a:pt x="173064" y="702589"/>
                  <a:pt x="169479" y="614658"/>
                  <a:pt x="162732" y="526942"/>
                </a:cubicBezTo>
                <a:cubicBezTo>
                  <a:pt x="161722" y="513810"/>
                  <a:pt x="156724" y="501252"/>
                  <a:pt x="154983" y="488197"/>
                </a:cubicBezTo>
                <a:cubicBezTo>
                  <a:pt x="151552" y="462465"/>
                  <a:pt x="149816" y="436536"/>
                  <a:pt x="147233" y="410705"/>
                </a:cubicBezTo>
                <a:cubicBezTo>
                  <a:pt x="144005" y="342924"/>
                  <a:pt x="137922" y="198229"/>
                  <a:pt x="131735" y="123986"/>
                </a:cubicBezTo>
                <a:cubicBezTo>
                  <a:pt x="126223" y="57840"/>
                  <a:pt x="134021" y="77045"/>
                  <a:pt x="108488" y="38746"/>
                </a:cubicBezTo>
                <a:cubicBezTo>
                  <a:pt x="105905" y="30997"/>
                  <a:pt x="104942" y="22502"/>
                  <a:pt x="100739" y="15498"/>
                </a:cubicBezTo>
                <a:cubicBezTo>
                  <a:pt x="96980" y="9233"/>
                  <a:pt x="85240" y="0"/>
                  <a:pt x="85240"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251566" y="3432339"/>
            <a:ext cx="1433406" cy="830997"/>
          </a:xfrm>
          <a:prstGeom prst="rect">
            <a:avLst/>
          </a:prstGeom>
        </p:spPr>
        <p:txBody>
          <a:bodyPr wrap="non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Viduje</a:t>
            </a:r>
          </a:p>
          <a:p>
            <a:r>
              <a:rPr lang="lt-LT" sz="1600" b="1" dirty="0">
                <a:ln w="0"/>
                <a:solidFill>
                  <a:srgbClr val="008BC1"/>
                </a:solidFill>
                <a:effectLst>
                  <a:glow rad="50800">
                    <a:srgbClr val="007EB0">
                      <a:alpha val="20000"/>
                    </a:srgbClr>
                  </a:glow>
                </a:effectLst>
                <a:latin typeface="Segoe Print" panose="02000600000000000000" pitchFamily="2" charset="0"/>
              </a:rPr>
              <a:t>Įvažiavimas</a:t>
            </a:r>
            <a:br>
              <a:rPr lang="lt-LT" sz="1600" b="1" dirty="0">
                <a:ln w="0"/>
                <a:solidFill>
                  <a:srgbClr val="008BC1"/>
                </a:solidFill>
                <a:effectLst>
                  <a:glow rad="50800">
                    <a:srgbClr val="007EB0">
                      <a:alpha val="20000"/>
                    </a:srgbClr>
                  </a:glow>
                </a:effectLst>
                <a:latin typeface="Segoe Print" panose="02000600000000000000" pitchFamily="2" charset="0"/>
              </a:rPr>
            </a:br>
            <a:r>
              <a:rPr lang="lt-LT" sz="1600" b="1" dirty="0">
                <a:ln w="0"/>
                <a:solidFill>
                  <a:srgbClr val="008BC1"/>
                </a:solidFill>
                <a:effectLst>
                  <a:glow rad="50800">
                    <a:srgbClr val="007EB0">
                      <a:alpha val="20000"/>
                    </a:srgbClr>
                  </a:glow>
                </a:effectLst>
                <a:latin typeface="Segoe Print" panose="02000600000000000000" pitchFamily="2" charset="0"/>
              </a:rPr>
              <a:t>Išvažiavimas</a:t>
            </a:r>
          </a:p>
        </p:txBody>
      </p:sp>
      <p:sp>
        <p:nvSpPr>
          <p:cNvPr id="41" name="Rectangle 40"/>
          <p:cNvSpPr/>
          <p:nvPr/>
        </p:nvSpPr>
        <p:spPr>
          <a:xfrm>
            <a:off x="8728096" y="3418565"/>
            <a:ext cx="1346844" cy="830997"/>
          </a:xfrm>
          <a:prstGeom prst="rect">
            <a:avLst/>
          </a:prstGeom>
        </p:spPr>
        <p:txBody>
          <a:bodyPr wrap="non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Ant ribos</a:t>
            </a:r>
          </a:p>
          <a:p>
            <a:r>
              <a:rPr lang="lt-LT" sz="1600" b="1" dirty="0">
                <a:ln w="0"/>
                <a:solidFill>
                  <a:srgbClr val="008BC1"/>
                </a:solidFill>
                <a:effectLst>
                  <a:glow rad="50800">
                    <a:srgbClr val="007EB0">
                      <a:alpha val="20000"/>
                    </a:srgbClr>
                  </a:glow>
                </a:effectLst>
                <a:latin typeface="Segoe Print" panose="02000600000000000000" pitchFamily="2" charset="0"/>
              </a:rPr>
              <a:t>Įvažiavimas</a:t>
            </a:r>
          </a:p>
          <a:p>
            <a:r>
              <a:rPr lang="lt-LT" sz="1600" b="1" dirty="0">
                <a:ln w="0"/>
                <a:solidFill>
                  <a:srgbClr val="008BC1"/>
                </a:solidFill>
                <a:effectLst>
                  <a:glow rad="50800">
                    <a:srgbClr val="007EB0">
                      <a:alpha val="20000"/>
                    </a:srgbClr>
                  </a:glow>
                </a:effectLst>
                <a:latin typeface="Segoe Print" panose="02000600000000000000" pitchFamily="2" charset="0"/>
              </a:rPr>
              <a:t>Į LT/ES</a:t>
            </a:r>
            <a:endParaRPr lang="en-US" sz="1600" dirty="0"/>
          </a:p>
        </p:txBody>
      </p:sp>
      <p:sp>
        <p:nvSpPr>
          <p:cNvPr id="42" name="Rectangle 41"/>
          <p:cNvSpPr/>
          <p:nvPr/>
        </p:nvSpPr>
        <p:spPr>
          <a:xfrm>
            <a:off x="846170" y="5885900"/>
            <a:ext cx="1346844" cy="830997"/>
          </a:xfrm>
          <a:prstGeom prst="rect">
            <a:avLst/>
          </a:prstGeom>
        </p:spPr>
        <p:txBody>
          <a:bodyPr wrap="none">
            <a:spAutoFit/>
          </a:bodyPr>
          <a:lstStyle/>
          <a:p>
            <a:pPr algn="r"/>
            <a:r>
              <a:rPr lang="lt-LT" sz="1600" b="1" dirty="0">
                <a:ln w="0"/>
                <a:solidFill>
                  <a:srgbClr val="008BC1"/>
                </a:solidFill>
                <a:effectLst>
                  <a:glow rad="50800">
                    <a:srgbClr val="007EB0">
                      <a:alpha val="20000"/>
                    </a:srgbClr>
                  </a:glow>
                </a:effectLst>
                <a:latin typeface="Segoe Print" panose="02000600000000000000" pitchFamily="2" charset="0"/>
              </a:rPr>
              <a:t>Ant ribos</a:t>
            </a:r>
          </a:p>
          <a:p>
            <a:pPr algn="r"/>
            <a:r>
              <a:rPr lang="lt-LT" sz="1600" b="1" dirty="0">
                <a:ln w="0"/>
                <a:solidFill>
                  <a:srgbClr val="008BC1"/>
                </a:solidFill>
                <a:effectLst>
                  <a:glow rad="50800">
                    <a:srgbClr val="007EB0">
                      <a:alpha val="20000"/>
                    </a:srgbClr>
                  </a:glow>
                </a:effectLst>
                <a:latin typeface="Segoe Print" panose="02000600000000000000" pitchFamily="2" charset="0"/>
              </a:rPr>
              <a:t>Įvažiavimas</a:t>
            </a:r>
          </a:p>
          <a:p>
            <a:pPr algn="r"/>
            <a:r>
              <a:rPr lang="lt-LT" sz="1600" b="1" dirty="0">
                <a:ln w="0"/>
                <a:solidFill>
                  <a:srgbClr val="008BC1"/>
                </a:solidFill>
                <a:effectLst>
                  <a:glow rad="50800">
                    <a:srgbClr val="007EB0">
                      <a:alpha val="20000"/>
                    </a:srgbClr>
                  </a:glow>
                </a:effectLst>
                <a:latin typeface="Segoe Print" panose="02000600000000000000" pitchFamily="2" charset="0"/>
              </a:rPr>
              <a:t>Iš LT/ES</a:t>
            </a:r>
            <a:endParaRPr lang="en-US" sz="1600" dirty="0"/>
          </a:p>
        </p:txBody>
      </p:sp>
      <p:sp>
        <p:nvSpPr>
          <p:cNvPr id="43" name="Rectangle 42"/>
          <p:cNvSpPr/>
          <p:nvPr/>
        </p:nvSpPr>
        <p:spPr>
          <a:xfrm>
            <a:off x="846170" y="3418565"/>
            <a:ext cx="1433406" cy="830997"/>
          </a:xfrm>
          <a:prstGeom prst="rect">
            <a:avLst/>
          </a:prstGeom>
        </p:spPr>
        <p:txBody>
          <a:bodyPr wrap="none">
            <a:spAutoFit/>
          </a:bodyPr>
          <a:lstStyle/>
          <a:p>
            <a:pPr algn="r"/>
            <a:r>
              <a:rPr lang="lt-LT" sz="1600" b="1" dirty="0">
                <a:ln w="0"/>
                <a:solidFill>
                  <a:srgbClr val="008BC1"/>
                </a:solidFill>
                <a:effectLst>
                  <a:glow rad="50800">
                    <a:srgbClr val="007EB0">
                      <a:alpha val="20000"/>
                    </a:srgbClr>
                  </a:glow>
                </a:effectLst>
                <a:latin typeface="Segoe Print" panose="02000600000000000000" pitchFamily="2" charset="0"/>
              </a:rPr>
              <a:t>Ant ribos</a:t>
            </a:r>
          </a:p>
          <a:p>
            <a:pPr algn="r"/>
            <a:r>
              <a:rPr lang="lt-LT" sz="1600" b="1" dirty="0">
                <a:ln w="0"/>
                <a:solidFill>
                  <a:srgbClr val="008BC1"/>
                </a:solidFill>
                <a:effectLst>
                  <a:glow rad="50800">
                    <a:srgbClr val="007EB0">
                      <a:alpha val="20000"/>
                    </a:srgbClr>
                  </a:glow>
                </a:effectLst>
                <a:latin typeface="Segoe Print" panose="02000600000000000000" pitchFamily="2" charset="0"/>
              </a:rPr>
              <a:t>Išvažiavimas</a:t>
            </a:r>
          </a:p>
          <a:p>
            <a:pPr algn="r"/>
            <a:r>
              <a:rPr lang="lt-LT" sz="1600" b="1" dirty="0">
                <a:ln w="0"/>
                <a:solidFill>
                  <a:srgbClr val="008BC1"/>
                </a:solidFill>
                <a:effectLst>
                  <a:glow rad="50800">
                    <a:srgbClr val="007EB0">
                      <a:alpha val="20000"/>
                    </a:srgbClr>
                  </a:glow>
                </a:effectLst>
                <a:latin typeface="Segoe Print" panose="02000600000000000000" pitchFamily="2" charset="0"/>
              </a:rPr>
              <a:t>Į LT/ES</a:t>
            </a:r>
            <a:endParaRPr lang="en-US" sz="1600" dirty="0"/>
          </a:p>
        </p:txBody>
      </p:sp>
      <p:sp>
        <p:nvSpPr>
          <p:cNvPr id="44" name="Rectangle 43"/>
          <p:cNvSpPr/>
          <p:nvPr/>
        </p:nvSpPr>
        <p:spPr>
          <a:xfrm>
            <a:off x="8728096" y="5885900"/>
            <a:ext cx="1346844" cy="830997"/>
          </a:xfrm>
          <a:prstGeom prst="rect">
            <a:avLst/>
          </a:prstGeom>
        </p:spPr>
        <p:txBody>
          <a:bodyPr wrap="none">
            <a:spAutoFit/>
          </a:bodyPr>
          <a:lstStyle/>
          <a:p>
            <a:r>
              <a:rPr lang="lt-LT" sz="1600" b="1" dirty="0">
                <a:ln w="0"/>
                <a:solidFill>
                  <a:srgbClr val="008BC1"/>
                </a:solidFill>
                <a:effectLst>
                  <a:glow rad="50800">
                    <a:srgbClr val="007EB0">
                      <a:alpha val="20000"/>
                    </a:srgbClr>
                  </a:glow>
                </a:effectLst>
                <a:latin typeface="Segoe Print" panose="02000600000000000000" pitchFamily="2" charset="0"/>
              </a:rPr>
              <a:t>Ant ribos</a:t>
            </a:r>
          </a:p>
          <a:p>
            <a:r>
              <a:rPr lang="lt-LT" sz="1600" b="1" dirty="0">
                <a:ln w="0"/>
                <a:solidFill>
                  <a:srgbClr val="008BC1"/>
                </a:solidFill>
                <a:effectLst>
                  <a:glow rad="50800">
                    <a:srgbClr val="007EB0">
                      <a:alpha val="20000"/>
                    </a:srgbClr>
                  </a:glow>
                </a:effectLst>
                <a:latin typeface="Segoe Print" panose="02000600000000000000" pitchFamily="2" charset="0"/>
              </a:rPr>
              <a:t>Įvažiavimas</a:t>
            </a:r>
          </a:p>
          <a:p>
            <a:r>
              <a:rPr lang="lt-LT" sz="1600" b="1" dirty="0">
                <a:ln w="0"/>
                <a:solidFill>
                  <a:srgbClr val="008BC1"/>
                </a:solidFill>
                <a:effectLst>
                  <a:glow rad="50800">
                    <a:srgbClr val="007EB0">
                      <a:alpha val="20000"/>
                    </a:srgbClr>
                  </a:glow>
                </a:effectLst>
                <a:latin typeface="Segoe Print" panose="02000600000000000000" pitchFamily="2" charset="0"/>
              </a:rPr>
              <a:t>Į LT/ES</a:t>
            </a:r>
            <a:endParaRPr lang="en-US" sz="1600" dirty="0"/>
          </a:p>
        </p:txBody>
      </p:sp>
      <p:sp>
        <p:nvSpPr>
          <p:cNvPr id="45" name="Rectangle 44"/>
          <p:cNvSpPr/>
          <p:nvPr/>
        </p:nvSpPr>
        <p:spPr>
          <a:xfrm>
            <a:off x="2428521" y="3664787"/>
            <a:ext cx="1651414" cy="584775"/>
          </a:xfrm>
          <a:prstGeom prst="rect">
            <a:avLst/>
          </a:prstGeom>
        </p:spPr>
        <p:txBody>
          <a:bodyPr wrap="none">
            <a:spAutoFit/>
          </a:bodyPr>
          <a:lstStyle/>
          <a:p>
            <a:pPr algn="r"/>
            <a:r>
              <a:rPr lang="lt-LT" sz="1600" b="1" dirty="0">
                <a:ln w="0"/>
                <a:solidFill>
                  <a:srgbClr val="008BC1"/>
                </a:solidFill>
                <a:effectLst>
                  <a:glow rad="50800">
                    <a:srgbClr val="007EB0">
                      <a:alpha val="20000"/>
                    </a:srgbClr>
                  </a:glow>
                </a:effectLst>
                <a:latin typeface="Segoe Print" panose="02000600000000000000" pitchFamily="2" charset="0"/>
              </a:rPr>
              <a:t>Viduje</a:t>
            </a:r>
          </a:p>
          <a:p>
            <a:pPr algn="r"/>
            <a:r>
              <a:rPr lang="lt-LT" sz="1600" b="1" dirty="0">
                <a:ln w="0"/>
                <a:solidFill>
                  <a:srgbClr val="008BC1"/>
                </a:solidFill>
                <a:effectLst>
                  <a:glow rad="50800">
                    <a:srgbClr val="007EB0">
                      <a:alpha val="20000"/>
                    </a:srgbClr>
                  </a:glow>
                </a:effectLst>
                <a:latin typeface="Segoe Print" panose="02000600000000000000" pitchFamily="2" charset="0"/>
              </a:rPr>
              <a:t>Pravažiavimas</a:t>
            </a:r>
          </a:p>
        </p:txBody>
      </p:sp>
      <p:sp>
        <p:nvSpPr>
          <p:cNvPr id="49" name="TextBox 48"/>
          <p:cNvSpPr txBox="1"/>
          <p:nvPr/>
        </p:nvSpPr>
        <p:spPr>
          <a:xfrm>
            <a:off x="7981527" y="1151722"/>
            <a:ext cx="1022011" cy="523220"/>
          </a:xfrm>
          <a:prstGeom prst="rect">
            <a:avLst/>
          </a:prstGeom>
          <a:noFill/>
        </p:spPr>
        <p:txBody>
          <a:bodyPr wrap="none" rtlCol="0">
            <a:spAutoFit/>
          </a:bodyPr>
          <a:lstStyle/>
          <a:p>
            <a:r>
              <a:rPr lang="lt-LT" sz="2800" b="1" dirty="0">
                <a:solidFill>
                  <a:srgbClr val="FF0000"/>
                </a:solidFill>
              </a:rPr>
              <a:t>LT	BY</a:t>
            </a:r>
            <a:endParaRPr lang="en-US" sz="2800" b="1" dirty="0">
              <a:solidFill>
                <a:srgbClr val="FF0000"/>
              </a:solidFill>
            </a:endParaRPr>
          </a:p>
        </p:txBody>
      </p:sp>
    </p:spTree>
    <p:extLst>
      <p:ext uri="{BB962C8B-B14F-4D97-AF65-F5344CB8AC3E}">
        <p14:creationId xmlns:p14="http://schemas.microsoft.com/office/powerpoint/2010/main" val="270081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men in uniform&#10;&#10;Description automatically generated with low confidence">
            <a:extLst>
              <a:ext uri="{FF2B5EF4-FFF2-40B4-BE49-F238E27FC236}">
                <a16:creationId xmlns:a16="http://schemas.microsoft.com/office/drawing/2014/main" id="{DEC663FC-764A-F948-8E72-45727C16D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9" descr="Logo&#10;&#10;Description automatically generated">
            <a:extLst>
              <a:ext uri="{FF2B5EF4-FFF2-40B4-BE49-F238E27FC236}">
                <a16:creationId xmlns:a16="http://schemas.microsoft.com/office/drawing/2014/main" id="{AD91687F-BDE1-BACD-0B6A-A1955E4DF6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9689" y="242870"/>
            <a:ext cx="818993" cy="823291"/>
          </a:xfrm>
          <a:prstGeom prst="rect">
            <a:avLst/>
          </a:prstGeom>
        </p:spPr>
      </p:pic>
    </p:spTree>
    <p:extLst>
      <p:ext uri="{BB962C8B-B14F-4D97-AF65-F5344CB8AC3E}">
        <p14:creationId xmlns:p14="http://schemas.microsoft.com/office/powerpoint/2010/main" val="2656520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D1158-4B72-7EED-F6D6-4A68667EBCAD}"/>
            </a:ext>
          </a:extLst>
        </p:cNvPr>
        <p:cNvGrpSpPr/>
        <p:nvPr/>
      </p:nvGrpSpPr>
      <p:grpSpPr>
        <a:xfrm>
          <a:off x="0" y="0"/>
          <a:ext cx="0" cy="0"/>
          <a:chOff x="0" y="0"/>
          <a:chExt cx="0" cy="0"/>
        </a:xfrm>
      </p:grpSpPr>
      <p:pic>
        <p:nvPicPr>
          <p:cNvPr id="3" name="Picture 11">
            <a:extLst>
              <a:ext uri="{FF2B5EF4-FFF2-40B4-BE49-F238E27FC236}">
                <a16:creationId xmlns:a16="http://schemas.microsoft.com/office/drawing/2014/main" id="{AED34219-E513-E865-DEF9-482D2685EA63}"/>
              </a:ext>
            </a:extLst>
          </p:cNvPr>
          <p:cNvPicPr>
            <a:picLocks noChangeAspect="1"/>
          </p:cNvPicPr>
          <p:nvPr/>
        </p:nvPicPr>
        <p:blipFill>
          <a:blip r:embed="rId3"/>
          <a:stretch>
            <a:fillRect/>
          </a:stretch>
        </p:blipFill>
        <p:spPr>
          <a:xfrm>
            <a:off x="0" y="-10634"/>
            <a:ext cx="12192000" cy="6868633"/>
          </a:xfrm>
          <a:prstGeom prst="rect">
            <a:avLst/>
          </a:prstGeom>
        </p:spPr>
      </p:pic>
      <p:sp>
        <p:nvSpPr>
          <p:cNvPr id="2" name="Title 1">
            <a:extLst>
              <a:ext uri="{FF2B5EF4-FFF2-40B4-BE49-F238E27FC236}">
                <a16:creationId xmlns:a16="http://schemas.microsoft.com/office/drawing/2014/main" id="{52FDCD19-0BFE-9D2A-6D12-3790106DB0F1}"/>
              </a:ext>
            </a:extLst>
          </p:cNvPr>
          <p:cNvSpPr>
            <a:spLocks noGrp="1"/>
          </p:cNvSpPr>
          <p:nvPr>
            <p:ph type="title"/>
          </p:nvPr>
        </p:nvSpPr>
        <p:spPr>
          <a:xfrm>
            <a:off x="2210400" y="6015928"/>
            <a:ext cx="7808400" cy="721600"/>
          </a:xfrm>
        </p:spPr>
        <p:txBody>
          <a:bodyPr>
            <a:normAutofit fontScale="90000"/>
          </a:bodyPr>
          <a:lstStyle/>
          <a:p>
            <a:br>
              <a:rPr lang="lt-LT" sz="2000" b="1" i="1" dirty="0">
                <a:effectLst/>
                <a:latin typeface="Aptos" panose="020B0004020202020204" pitchFamily="34" charset="0"/>
                <a:ea typeface="Aptos" panose="020B0004020202020204" pitchFamily="34" charset="0"/>
                <a:cs typeface="Aptos" panose="020B0004020202020204" pitchFamily="34" charset="0"/>
              </a:rPr>
            </a:br>
            <a:br>
              <a:rPr lang="lt-LT" sz="2000" b="1" i="1" dirty="0">
                <a:effectLst/>
                <a:latin typeface="Aptos" panose="020B0004020202020204" pitchFamily="34" charset="0"/>
                <a:ea typeface="Aptos" panose="020B0004020202020204" pitchFamily="34" charset="0"/>
                <a:cs typeface="Aptos" panose="020B0004020202020204" pitchFamily="34" charset="0"/>
              </a:rPr>
            </a:br>
            <a:br>
              <a:rPr lang="lt-LT" sz="1800" dirty="0">
                <a:effectLst/>
                <a:latin typeface="Aptos" panose="020B0004020202020204" pitchFamily="34" charset="0"/>
                <a:ea typeface="Aptos" panose="020B0004020202020204" pitchFamily="34" charset="0"/>
                <a:cs typeface="Aptos" panose="020B0004020202020204" pitchFamily="34" charset="0"/>
              </a:rPr>
            </a:br>
            <a:r>
              <a:rPr lang="lt-LT" dirty="0"/>
              <a:t> </a:t>
            </a:r>
            <a:br>
              <a:rPr lang="lt-LT" dirty="0"/>
            </a:br>
            <a:endParaRPr lang="en-US" dirty="0"/>
          </a:p>
        </p:txBody>
      </p:sp>
      <p:sp>
        <p:nvSpPr>
          <p:cNvPr id="6" name="TextBox 5">
            <a:extLst>
              <a:ext uri="{FF2B5EF4-FFF2-40B4-BE49-F238E27FC236}">
                <a16:creationId xmlns:a16="http://schemas.microsoft.com/office/drawing/2014/main" id="{818FC43D-E954-547A-C128-55B62A4AE3A8}"/>
              </a:ext>
            </a:extLst>
          </p:cNvPr>
          <p:cNvSpPr txBox="1"/>
          <p:nvPr/>
        </p:nvSpPr>
        <p:spPr>
          <a:xfrm>
            <a:off x="1127448" y="149780"/>
            <a:ext cx="9937104" cy="923330"/>
          </a:xfrm>
          <a:prstGeom prst="rect">
            <a:avLst/>
          </a:prstGeom>
          <a:noFill/>
        </p:spPr>
        <p:txBody>
          <a:bodyPr wrap="square" rtlCol="0">
            <a:spAutoFit/>
          </a:bodyPr>
          <a:lstStyle/>
          <a:p>
            <a:pPr algn="ctr"/>
            <a:br>
              <a:rPr lang="lt-LT" sz="1800" b="1" i="1" dirty="0">
                <a:effectLst/>
                <a:latin typeface="Aptos" panose="020B0004020202020204" pitchFamily="34" charset="0"/>
                <a:ea typeface="Aptos" panose="020B0004020202020204" pitchFamily="34" charset="0"/>
                <a:cs typeface="Aptos" panose="020B0004020202020204" pitchFamily="34" charset="0"/>
              </a:rPr>
            </a:br>
            <a:r>
              <a:rPr lang="ru-RU" sz="1800" b="1" i="1" dirty="0">
                <a:effectLst/>
                <a:latin typeface="Aptos" panose="020B0004020202020204" pitchFamily="34" charset="0"/>
                <a:ea typeface="Aptos" panose="020B0004020202020204" pitchFamily="34" charset="0"/>
                <a:cs typeface="Aptos" panose="020B0004020202020204" pitchFamily="34" charset="0"/>
              </a:rPr>
              <a:t>„</a:t>
            </a:r>
            <a:r>
              <a:rPr lang="lt-LT" sz="1800" b="1" i="1" dirty="0">
                <a:effectLst/>
                <a:latin typeface="Aptos" panose="020B0004020202020204" pitchFamily="34" charset="0"/>
                <a:ea typeface="Aptos" panose="020B0004020202020204" pitchFamily="34" charset="0"/>
                <a:cs typeface="Aptos" panose="020B0004020202020204" pitchFamily="34" charset="0"/>
              </a:rPr>
              <a:t>Integruota transporto priemonių ir prekių kontrolės sistema TRAKIS “</a:t>
            </a:r>
          </a:p>
          <a:p>
            <a:pPr algn="ctr"/>
            <a:r>
              <a:rPr lang="lt-LT" b="1" i="1" dirty="0">
                <a:latin typeface="Aptos" panose="020B0004020202020204" pitchFamily="34" charset="0"/>
              </a:rPr>
              <a:t>Aptariamas uždavinys </a:t>
            </a:r>
            <a:endParaRPr lang="lt-LT" dirty="0"/>
          </a:p>
        </p:txBody>
      </p:sp>
      <p:sp>
        <p:nvSpPr>
          <p:cNvPr id="8" name="Teksto vietos rezervavimo ženklas 7">
            <a:extLst>
              <a:ext uri="{FF2B5EF4-FFF2-40B4-BE49-F238E27FC236}">
                <a16:creationId xmlns:a16="http://schemas.microsoft.com/office/drawing/2014/main" id="{BABAE4BB-0454-A955-2847-4C72B6F93A7D}"/>
              </a:ext>
            </a:extLst>
          </p:cNvPr>
          <p:cNvSpPr>
            <a:spLocks noGrp="1"/>
          </p:cNvSpPr>
          <p:nvPr>
            <p:ph type="body" idx="1"/>
          </p:nvPr>
        </p:nvSpPr>
        <p:spPr>
          <a:xfrm>
            <a:off x="623392" y="1412776"/>
            <a:ext cx="10801200" cy="4538024"/>
          </a:xfrm>
        </p:spPr>
        <p:txBody>
          <a:bodyPr>
            <a:normAutofit lnSpcReduction="10000"/>
          </a:bodyPr>
          <a:lstStyle/>
          <a:p>
            <a:pPr indent="0" algn="just">
              <a:buNone/>
              <a:tabLst>
                <a:tab pos="2637155" algn="ctr"/>
                <a:tab pos="5274310" algn="r"/>
                <a:tab pos="457200" algn="l"/>
                <a:tab pos="2637155" algn="ctr"/>
                <a:tab pos="5274310" algn="r"/>
              </a:tabLst>
            </a:pPr>
            <a:r>
              <a:rPr lang="lt-LT" sz="1800" dirty="0">
                <a:effectLst/>
                <a:latin typeface="Times New Roman" panose="02020603050405020304" pitchFamily="18" charset="0"/>
                <a:ea typeface="Times New Roman" panose="02020603050405020304" pitchFamily="18" charset="0"/>
              </a:rPr>
              <a:t>Projekto tikslui įgyvendinti iškelti uždaviniai:</a:t>
            </a:r>
          </a:p>
          <a:p>
            <a:pPr indent="0" algn="just">
              <a:buNone/>
              <a:tabLst>
                <a:tab pos="2637155" algn="ctr"/>
                <a:tab pos="5274310" algn="r"/>
                <a:tab pos="457200" algn="l"/>
                <a:tab pos="2637155" algn="ctr"/>
                <a:tab pos="5274310" algn="r"/>
              </a:tabLst>
            </a:pPr>
            <a:r>
              <a:rPr lang="lt-LT" sz="1300" dirty="0">
                <a:solidFill>
                  <a:schemeClr val="tx2"/>
                </a:solidFill>
                <a:effectLst/>
                <a:latin typeface="Times New Roman" panose="02020603050405020304" pitchFamily="18" charset="0"/>
                <a:ea typeface="Times New Roman" panose="02020603050405020304" pitchFamily="18" charset="0"/>
              </a:rPr>
              <a:t>• 	</a:t>
            </a:r>
            <a:r>
              <a:rPr lang="lt-LT" sz="1300" dirty="0">
                <a:solidFill>
                  <a:schemeClr val="tx1"/>
                </a:solidFill>
                <a:effectLst/>
                <a:latin typeface="Times New Roman" panose="02020603050405020304" pitchFamily="18" charset="0"/>
                <a:ea typeface="Times New Roman" panose="02020603050405020304" pitchFamily="18" charset="0"/>
              </a:rPr>
              <a:t>Gauti informaciją iš muitinės postuose ir muitino tikrinimo vietose (toliau – MTV) veikiančių eismo valdymo ir (arba) transporto vienetų judėjimo fiksavimo sistemų, kontroliuojančių transporto vienetų atvykimą, judėjimą ir išvykimą postuose, įskaitant sistemas, kurios valdomos kitų asmenų (Pasienio kontrolės punktų direkcijos prie LR susisiekimo ministerijos, AB „LTG </a:t>
            </a:r>
            <a:r>
              <a:rPr lang="lt-LT" sz="1300" dirty="0" err="1">
                <a:solidFill>
                  <a:schemeClr val="tx1"/>
                </a:solidFill>
                <a:effectLst/>
                <a:latin typeface="Times New Roman" panose="02020603050405020304" pitchFamily="18" charset="0"/>
                <a:ea typeface="Times New Roman" panose="02020603050405020304" pitchFamily="18" charset="0"/>
              </a:rPr>
              <a:t>Cargo</a:t>
            </a:r>
            <a:r>
              <a:rPr lang="lt-LT" sz="1300" dirty="0">
                <a:solidFill>
                  <a:schemeClr val="tx1"/>
                </a:solidFill>
                <a:effectLst/>
                <a:latin typeface="Times New Roman" panose="02020603050405020304" pitchFamily="18" charset="0"/>
                <a:ea typeface="Times New Roman" panose="02020603050405020304" pitchFamily="18" charset="0"/>
              </a:rPr>
              <a:t>“, Klaipėdos valstybinio jūrų uosto direkcijos, valstybės įmonės Lietuvos oro uostų, AB Lietuvos pašto, kitų muitinės krovinių postų ir MTV infrastruktūrą valdančių asmenų), taip pat teikti šioms sistemoms informaciją apie pasikeitusius transporto vienetu gabenamų prekių muitinės priežiūros poste reikalavimus (leidimą išvykti iš posto, nurodymą vykti patikrinimams ir pan.).</a:t>
            </a:r>
          </a:p>
          <a:p>
            <a:pPr indent="0" algn="just">
              <a:buNone/>
              <a:tabLst>
                <a:tab pos="2637155" algn="ctr"/>
                <a:tab pos="5274310" algn="r"/>
                <a:tab pos="457200" algn="l"/>
                <a:tab pos="2637155" algn="ctr"/>
                <a:tab pos="5274310" algn="r"/>
              </a:tabLst>
            </a:pPr>
            <a:r>
              <a:rPr lang="lt-LT" sz="1300" dirty="0">
                <a:solidFill>
                  <a:schemeClr val="tx2"/>
                </a:solidFill>
                <a:effectLst/>
                <a:latin typeface="Times New Roman" panose="02020603050405020304" pitchFamily="18" charset="0"/>
                <a:ea typeface="Times New Roman" panose="02020603050405020304" pitchFamily="18" charset="0"/>
              </a:rPr>
              <a:t>•	 Nustatyti transporto vieneto statusą atvykimo, buvimo, išvykimo iš posto (MTV) atžvilgiu, atsižvelgiant į muitinės kontrolės poreikius ir gabenamų prekių statusą. </a:t>
            </a:r>
          </a:p>
          <a:p>
            <a:pPr indent="0" algn="just">
              <a:buNone/>
              <a:tabLst>
                <a:tab pos="2637155" algn="ctr"/>
                <a:tab pos="5274310" algn="r"/>
                <a:tab pos="457200" algn="l"/>
                <a:tab pos="2637155" algn="ctr"/>
                <a:tab pos="5274310" algn="r"/>
              </a:tabLst>
            </a:pPr>
            <a:r>
              <a:rPr lang="lt-LT" sz="1300" dirty="0">
                <a:solidFill>
                  <a:schemeClr val="tx2"/>
                </a:solidFill>
                <a:effectLst/>
                <a:latin typeface="Times New Roman" panose="02020603050405020304" pitchFamily="18" charset="0"/>
                <a:ea typeface="Times New Roman" panose="02020603050405020304" pitchFamily="18" charset="0"/>
              </a:rPr>
              <a:t>•	 Keistis informacija su Prekių pateikimo muitinės kontrolei sistema (toliau – PPMKS), prireikus – kitais integruotos MIS posistemiais, siekiant kontroliuoti prekių pateikimo faktą ir vykdyti transporto vienetu gabenamų prekių muitinės priežiūrą.</a:t>
            </a:r>
          </a:p>
          <a:p>
            <a:pPr indent="0" algn="just">
              <a:buNone/>
              <a:tabLst>
                <a:tab pos="2637155" algn="ctr"/>
                <a:tab pos="5274310" algn="r"/>
                <a:tab pos="457200" algn="l"/>
                <a:tab pos="2637155" algn="ctr"/>
                <a:tab pos="5274310" algn="r"/>
              </a:tabLst>
            </a:pPr>
            <a:r>
              <a:rPr lang="lt-LT" sz="1300" dirty="0">
                <a:solidFill>
                  <a:schemeClr val="tx2"/>
                </a:solidFill>
                <a:effectLst/>
                <a:latin typeface="Times New Roman" panose="02020603050405020304" pitchFamily="18" charset="0"/>
                <a:ea typeface="Times New Roman" panose="02020603050405020304" pitchFamily="18" charset="0"/>
              </a:rPr>
              <a:t>•	 Muitinei reguliuoti (valdyti) transporto vienetu gabenamų prekių judėjimą, teikiant nurodymus pirmiau minėtoms sistemoms dėl transporto judėjimo valdymo, su galimybe nustatyti prioritetus pagal asmenų, transporto priemonių ir (arba) krovinio pobūdį.</a:t>
            </a:r>
          </a:p>
          <a:p>
            <a:pPr indent="0" algn="just">
              <a:buNone/>
              <a:tabLst>
                <a:tab pos="2637155" algn="ctr"/>
                <a:tab pos="5274310" algn="r"/>
                <a:tab pos="457200" algn="l"/>
                <a:tab pos="2637155" algn="ctr"/>
                <a:tab pos="5274310" algn="r"/>
              </a:tabLst>
            </a:pPr>
            <a:r>
              <a:rPr lang="lt-LT" sz="1300" dirty="0">
                <a:solidFill>
                  <a:schemeClr val="tx2"/>
                </a:solidFill>
                <a:effectLst/>
                <a:latin typeface="Times New Roman" panose="02020603050405020304" pitchFamily="18" charset="0"/>
                <a:ea typeface="Times New Roman" panose="02020603050405020304" pitchFamily="18" charset="0"/>
              </a:rPr>
              <a:t>•	 Keistis duomenimis apie transporto vienetų judėjimą su Valstybinės mokesčių inspekcijos (toliau – VMI) išmaniosios mokesčių administravimo sistemos (</a:t>
            </a:r>
            <a:r>
              <a:rPr lang="lt-LT" sz="1300" dirty="0" err="1">
                <a:solidFill>
                  <a:schemeClr val="tx2"/>
                </a:solidFill>
                <a:effectLst/>
                <a:latin typeface="Times New Roman" panose="02020603050405020304" pitchFamily="18" charset="0"/>
                <a:ea typeface="Times New Roman" panose="02020603050405020304" pitchFamily="18" charset="0"/>
              </a:rPr>
              <a:t>i.MAS</a:t>
            </a:r>
            <a:r>
              <a:rPr lang="lt-LT" sz="1300" dirty="0">
                <a:solidFill>
                  <a:schemeClr val="tx2"/>
                </a:solidFill>
                <a:effectLst/>
                <a:latin typeface="Times New Roman" panose="02020603050405020304" pitchFamily="18" charset="0"/>
                <a:ea typeface="Times New Roman" panose="02020603050405020304" pitchFamily="18" charset="0"/>
              </a:rPr>
              <a:t>) elektroninių važtaraščių posistemiu (</a:t>
            </a:r>
            <a:r>
              <a:rPr lang="lt-LT" sz="1300" dirty="0" err="1">
                <a:solidFill>
                  <a:schemeClr val="tx2"/>
                </a:solidFill>
                <a:effectLst/>
                <a:latin typeface="Times New Roman" panose="02020603050405020304" pitchFamily="18" charset="0"/>
                <a:ea typeface="Times New Roman" panose="02020603050405020304" pitchFamily="18" charset="0"/>
              </a:rPr>
              <a:t>i.VAZ</a:t>
            </a:r>
            <a:r>
              <a:rPr lang="lt-LT" sz="1300" dirty="0">
                <a:solidFill>
                  <a:schemeClr val="tx2"/>
                </a:solidFill>
                <a:effectLst/>
                <a:latin typeface="Times New Roman" panose="02020603050405020304" pitchFamily="18" charset="0"/>
                <a:ea typeface="Times New Roman" panose="02020603050405020304" pitchFamily="18" charset="0"/>
              </a:rPr>
              <a:t>); suteikti galimybę gauti </a:t>
            </a:r>
            <a:r>
              <a:rPr lang="lt-LT" sz="1300" dirty="0" err="1">
                <a:solidFill>
                  <a:schemeClr val="tx2"/>
                </a:solidFill>
                <a:effectLst/>
                <a:latin typeface="Times New Roman" panose="02020603050405020304" pitchFamily="18" charset="0"/>
                <a:ea typeface="Times New Roman" panose="02020603050405020304" pitchFamily="18" charset="0"/>
              </a:rPr>
              <a:t>i.VAZ</a:t>
            </a:r>
            <a:r>
              <a:rPr lang="lt-LT" sz="1300" dirty="0">
                <a:solidFill>
                  <a:schemeClr val="tx2"/>
                </a:solidFill>
                <a:effectLst/>
                <a:latin typeface="Times New Roman" panose="02020603050405020304" pitchFamily="18" charset="0"/>
                <a:ea typeface="Times New Roman" panose="02020603050405020304" pitchFamily="18" charset="0"/>
              </a:rPr>
              <a:t> duomenis muitinės reikmėms ir perduoti transporto vienetų duomenis VMI jos funkcijoms vykdyti. </a:t>
            </a:r>
          </a:p>
          <a:p>
            <a:pPr indent="0" algn="just">
              <a:buNone/>
              <a:tabLst>
                <a:tab pos="2637155" algn="ctr"/>
                <a:tab pos="5274310" algn="r"/>
                <a:tab pos="457200" algn="l"/>
                <a:tab pos="2637155" algn="ctr"/>
                <a:tab pos="5274310" algn="r"/>
              </a:tabLst>
            </a:pPr>
            <a:r>
              <a:rPr lang="lt-LT" sz="1300" dirty="0">
                <a:solidFill>
                  <a:schemeClr val="tx2"/>
                </a:solidFill>
                <a:effectLst/>
                <a:latin typeface="Times New Roman" panose="02020603050405020304" pitchFamily="18" charset="0"/>
                <a:ea typeface="Times New Roman" panose="02020603050405020304" pitchFamily="18" charset="0"/>
              </a:rPr>
              <a:t>•	 Keistis duomenimis apie transporto vienetų judėjimą (įforminimą) pasienio postuose ir atitinkamų Transporto vienetų muitinei teikiamų elektroninių dokumentų duomenimis su pasienio muitinės postuose dirbančiomis tarnybomis – VSAT (esant galimybei - VMVT ir (arba) VAAT). </a:t>
            </a:r>
          </a:p>
          <a:p>
            <a:pPr indent="0" algn="just">
              <a:buNone/>
              <a:tabLst>
                <a:tab pos="2637155" algn="ctr"/>
                <a:tab pos="5274310" algn="r"/>
                <a:tab pos="457200" algn="l"/>
                <a:tab pos="630555" algn="l"/>
              </a:tabLst>
            </a:pPr>
            <a:r>
              <a:rPr lang="lt-LT" sz="1300" dirty="0">
                <a:solidFill>
                  <a:schemeClr val="tx2"/>
                </a:solidFill>
                <a:effectLst/>
                <a:latin typeface="Times New Roman" panose="02020603050405020304" pitchFamily="18" charset="0"/>
                <a:ea typeface="Times New Roman" panose="02020603050405020304" pitchFamily="18" charset="0"/>
              </a:rPr>
              <a:t>•	Sudaryti galimybę pagal nustatytas specifikacijas prie sistemos prijungti naujas ar papildomas pirmiau minėtas eismo valdymo ir (arba) transporto vienetų judėjimo fiksavimo sistemas.</a:t>
            </a:r>
          </a:p>
          <a:p>
            <a:endParaRPr lang="lt-LT" dirty="0"/>
          </a:p>
        </p:txBody>
      </p:sp>
    </p:spTree>
    <p:extLst>
      <p:ext uri="{BB962C8B-B14F-4D97-AF65-F5344CB8AC3E}">
        <p14:creationId xmlns:p14="http://schemas.microsoft.com/office/powerpoint/2010/main" val="97256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AA09E-8749-7A56-FABC-B9D54F9A13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7EC710-FF67-A015-D1D8-538234332A3E}"/>
              </a:ext>
            </a:extLst>
          </p:cNvPr>
          <p:cNvSpPr>
            <a:spLocks noGrp="1"/>
          </p:cNvSpPr>
          <p:nvPr>
            <p:ph type="title"/>
          </p:nvPr>
        </p:nvSpPr>
        <p:spPr>
          <a:xfrm>
            <a:off x="826502" y="274513"/>
            <a:ext cx="10402762" cy="759618"/>
          </a:xfrm>
        </p:spPr>
        <p:txBody>
          <a:bodyPr/>
          <a:lstStyle/>
          <a:p>
            <a:r>
              <a:rPr lang="lt-LT" dirty="0"/>
              <a:t>TRAKIS principinė schema (gaunami duomenys)</a:t>
            </a:r>
            <a:endParaRPr lang="en-US" dirty="0"/>
          </a:p>
        </p:txBody>
      </p:sp>
      <p:sp>
        <p:nvSpPr>
          <p:cNvPr id="4" name="Stačiakampis 3">
            <a:extLst>
              <a:ext uri="{FF2B5EF4-FFF2-40B4-BE49-F238E27FC236}">
                <a16:creationId xmlns:a16="http://schemas.microsoft.com/office/drawing/2014/main" id="{CDDBE7E9-1B80-E171-6200-89C7969A892E}"/>
              </a:ext>
            </a:extLst>
          </p:cNvPr>
          <p:cNvSpPr/>
          <p:nvPr/>
        </p:nvSpPr>
        <p:spPr>
          <a:xfrm>
            <a:off x="5015985" y="3216767"/>
            <a:ext cx="1008112" cy="119257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TRAKIS</a:t>
            </a:r>
          </a:p>
        </p:txBody>
      </p:sp>
      <p:sp>
        <p:nvSpPr>
          <p:cNvPr id="5" name="Stačiakampis 4">
            <a:extLst>
              <a:ext uri="{FF2B5EF4-FFF2-40B4-BE49-F238E27FC236}">
                <a16:creationId xmlns:a16="http://schemas.microsoft.com/office/drawing/2014/main" id="{6008CC44-9DCC-6A15-81A1-B8059772A2FC}"/>
              </a:ext>
            </a:extLst>
          </p:cNvPr>
          <p:cNvSpPr/>
          <p:nvPr/>
        </p:nvSpPr>
        <p:spPr>
          <a:xfrm>
            <a:off x="8942281" y="1668248"/>
            <a:ext cx="1008112" cy="864096"/>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err="1"/>
              <a:t>iVAZ</a:t>
            </a:r>
            <a:endParaRPr lang="lt-LT" dirty="0"/>
          </a:p>
        </p:txBody>
      </p:sp>
      <p:sp>
        <p:nvSpPr>
          <p:cNvPr id="6" name="Content Placeholder 2">
            <a:extLst>
              <a:ext uri="{FF2B5EF4-FFF2-40B4-BE49-F238E27FC236}">
                <a16:creationId xmlns:a16="http://schemas.microsoft.com/office/drawing/2014/main" id="{A6D83E13-34DA-F5D1-E1BD-EB44934BE883}"/>
              </a:ext>
            </a:extLst>
          </p:cNvPr>
          <p:cNvSpPr txBox="1">
            <a:spLocks/>
          </p:cNvSpPr>
          <p:nvPr/>
        </p:nvSpPr>
        <p:spPr>
          <a:xfrm>
            <a:off x="-1321432" y="44624"/>
            <a:ext cx="9218240" cy="4836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Stačiakampis 6">
            <a:extLst>
              <a:ext uri="{FF2B5EF4-FFF2-40B4-BE49-F238E27FC236}">
                <a16:creationId xmlns:a16="http://schemas.microsoft.com/office/drawing/2014/main" id="{11CD5FF9-426B-A478-A854-3F30758E0D48}"/>
              </a:ext>
            </a:extLst>
          </p:cNvPr>
          <p:cNvSpPr/>
          <p:nvPr/>
        </p:nvSpPr>
        <p:spPr>
          <a:xfrm>
            <a:off x="9076208" y="3477230"/>
            <a:ext cx="1008112" cy="86409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TRAKIS</a:t>
            </a:r>
          </a:p>
        </p:txBody>
      </p:sp>
      <p:sp>
        <p:nvSpPr>
          <p:cNvPr id="8" name="Content Placeholder 2">
            <a:extLst>
              <a:ext uri="{FF2B5EF4-FFF2-40B4-BE49-F238E27FC236}">
                <a16:creationId xmlns:a16="http://schemas.microsoft.com/office/drawing/2014/main" id="{BD7332D0-CE74-A740-B1E3-FFF353B0C3DF}"/>
              </a:ext>
            </a:extLst>
          </p:cNvPr>
          <p:cNvSpPr txBox="1">
            <a:spLocks/>
          </p:cNvSpPr>
          <p:nvPr/>
        </p:nvSpPr>
        <p:spPr>
          <a:xfrm>
            <a:off x="-1141716" y="1623"/>
            <a:ext cx="9218240" cy="4836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Stačiakampis 8">
            <a:extLst>
              <a:ext uri="{FF2B5EF4-FFF2-40B4-BE49-F238E27FC236}">
                <a16:creationId xmlns:a16="http://schemas.microsoft.com/office/drawing/2014/main" id="{7973348B-BEBE-56BB-6B25-BBD146766C9F}"/>
              </a:ext>
            </a:extLst>
          </p:cNvPr>
          <p:cNvSpPr/>
          <p:nvPr/>
        </p:nvSpPr>
        <p:spPr>
          <a:xfrm>
            <a:off x="9255924" y="3434229"/>
            <a:ext cx="1008112" cy="86409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TRAKIS</a:t>
            </a:r>
          </a:p>
        </p:txBody>
      </p:sp>
      <p:sp>
        <p:nvSpPr>
          <p:cNvPr id="10" name="Content Placeholder 2">
            <a:extLst>
              <a:ext uri="{FF2B5EF4-FFF2-40B4-BE49-F238E27FC236}">
                <a16:creationId xmlns:a16="http://schemas.microsoft.com/office/drawing/2014/main" id="{CB52723C-AAD8-D1D3-FE4A-BA7898B632D5}"/>
              </a:ext>
            </a:extLst>
          </p:cNvPr>
          <p:cNvSpPr txBox="1">
            <a:spLocks/>
          </p:cNvSpPr>
          <p:nvPr/>
        </p:nvSpPr>
        <p:spPr>
          <a:xfrm>
            <a:off x="-960022" y="-65427"/>
            <a:ext cx="9218240" cy="4836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Stačiakampis 10">
            <a:extLst>
              <a:ext uri="{FF2B5EF4-FFF2-40B4-BE49-F238E27FC236}">
                <a16:creationId xmlns:a16="http://schemas.microsoft.com/office/drawing/2014/main" id="{5C0C9C77-2286-FD58-EA35-B763AA5DD4C1}"/>
              </a:ext>
            </a:extLst>
          </p:cNvPr>
          <p:cNvSpPr/>
          <p:nvPr/>
        </p:nvSpPr>
        <p:spPr>
          <a:xfrm>
            <a:off x="9493922" y="3369167"/>
            <a:ext cx="1008112" cy="86409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err="1"/>
              <a:t>iMDAS</a:t>
            </a:r>
            <a:endParaRPr lang="lt-LT" dirty="0"/>
          </a:p>
        </p:txBody>
      </p:sp>
      <p:sp>
        <p:nvSpPr>
          <p:cNvPr id="12" name="Stačiakampis 11">
            <a:extLst>
              <a:ext uri="{FF2B5EF4-FFF2-40B4-BE49-F238E27FC236}">
                <a16:creationId xmlns:a16="http://schemas.microsoft.com/office/drawing/2014/main" id="{19EF12D4-4D14-8E30-97F0-CA71C3156871}"/>
              </a:ext>
            </a:extLst>
          </p:cNvPr>
          <p:cNvSpPr/>
          <p:nvPr/>
        </p:nvSpPr>
        <p:spPr>
          <a:xfrm>
            <a:off x="2004720" y="1304186"/>
            <a:ext cx="1008112" cy="86409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Pasienio Postų </a:t>
            </a:r>
          </a:p>
          <a:p>
            <a:pPr algn="ctr"/>
            <a:r>
              <a:rPr lang="lt-LT" dirty="0"/>
              <a:t>EVS</a:t>
            </a:r>
          </a:p>
        </p:txBody>
      </p:sp>
      <p:sp>
        <p:nvSpPr>
          <p:cNvPr id="13" name="Stačiakampis 12">
            <a:extLst>
              <a:ext uri="{FF2B5EF4-FFF2-40B4-BE49-F238E27FC236}">
                <a16:creationId xmlns:a16="http://schemas.microsoft.com/office/drawing/2014/main" id="{6068847B-84A3-55C9-16B7-7BF3239DD592}"/>
              </a:ext>
            </a:extLst>
          </p:cNvPr>
          <p:cNvSpPr/>
          <p:nvPr/>
        </p:nvSpPr>
        <p:spPr>
          <a:xfrm>
            <a:off x="2003764" y="2352671"/>
            <a:ext cx="1008112"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EVS</a:t>
            </a:r>
          </a:p>
        </p:txBody>
      </p:sp>
      <p:sp>
        <p:nvSpPr>
          <p:cNvPr id="14" name="Stačiakampis 13">
            <a:extLst>
              <a:ext uri="{FF2B5EF4-FFF2-40B4-BE49-F238E27FC236}">
                <a16:creationId xmlns:a16="http://schemas.microsoft.com/office/drawing/2014/main" id="{8E04CAAF-94EE-1EB0-8710-1AD91798B2B8}"/>
              </a:ext>
            </a:extLst>
          </p:cNvPr>
          <p:cNvSpPr/>
          <p:nvPr/>
        </p:nvSpPr>
        <p:spPr>
          <a:xfrm>
            <a:off x="2101243" y="3995223"/>
            <a:ext cx="1008112"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KIPIS</a:t>
            </a:r>
          </a:p>
        </p:txBody>
      </p:sp>
      <p:sp>
        <p:nvSpPr>
          <p:cNvPr id="15" name="Stačiakampis 14">
            <a:extLst>
              <a:ext uri="{FF2B5EF4-FFF2-40B4-BE49-F238E27FC236}">
                <a16:creationId xmlns:a16="http://schemas.microsoft.com/office/drawing/2014/main" id="{96E53D69-BB69-5714-6879-F14D479D2E5D}"/>
              </a:ext>
            </a:extLst>
          </p:cNvPr>
          <p:cNvSpPr/>
          <p:nvPr/>
        </p:nvSpPr>
        <p:spPr>
          <a:xfrm>
            <a:off x="2156164" y="2505071"/>
            <a:ext cx="1008112"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EVS</a:t>
            </a:r>
          </a:p>
        </p:txBody>
      </p:sp>
      <p:sp>
        <p:nvSpPr>
          <p:cNvPr id="16" name="Stačiakampis 15">
            <a:extLst>
              <a:ext uri="{FF2B5EF4-FFF2-40B4-BE49-F238E27FC236}">
                <a16:creationId xmlns:a16="http://schemas.microsoft.com/office/drawing/2014/main" id="{6BB0C406-5F21-4315-0921-74DE308F6E7C}"/>
              </a:ext>
            </a:extLst>
          </p:cNvPr>
          <p:cNvSpPr/>
          <p:nvPr/>
        </p:nvSpPr>
        <p:spPr>
          <a:xfrm>
            <a:off x="2308564" y="2657471"/>
            <a:ext cx="1008112"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EVS</a:t>
            </a:r>
          </a:p>
        </p:txBody>
      </p:sp>
      <p:sp>
        <p:nvSpPr>
          <p:cNvPr id="17" name="Stačiakampis 16">
            <a:extLst>
              <a:ext uri="{FF2B5EF4-FFF2-40B4-BE49-F238E27FC236}">
                <a16:creationId xmlns:a16="http://schemas.microsoft.com/office/drawing/2014/main" id="{ED51105A-5A02-A61F-D8DD-12AB6B2862B5}"/>
              </a:ext>
            </a:extLst>
          </p:cNvPr>
          <p:cNvSpPr/>
          <p:nvPr/>
        </p:nvSpPr>
        <p:spPr>
          <a:xfrm>
            <a:off x="2460964" y="2809871"/>
            <a:ext cx="1008112"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MTV</a:t>
            </a:r>
          </a:p>
          <a:p>
            <a:pPr algn="ctr"/>
            <a:r>
              <a:rPr lang="lt-LT" dirty="0"/>
              <a:t>EVS</a:t>
            </a:r>
          </a:p>
        </p:txBody>
      </p:sp>
      <p:sp>
        <p:nvSpPr>
          <p:cNvPr id="18" name="Stačiakampis 17">
            <a:extLst>
              <a:ext uri="{FF2B5EF4-FFF2-40B4-BE49-F238E27FC236}">
                <a16:creationId xmlns:a16="http://schemas.microsoft.com/office/drawing/2014/main" id="{58ED9D6A-CE30-F9CE-F009-1F798F44CBFD}"/>
              </a:ext>
            </a:extLst>
          </p:cNvPr>
          <p:cNvSpPr/>
          <p:nvPr/>
        </p:nvSpPr>
        <p:spPr>
          <a:xfrm>
            <a:off x="2092234" y="5110187"/>
            <a:ext cx="1008112" cy="86409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NAS</a:t>
            </a:r>
          </a:p>
        </p:txBody>
      </p:sp>
      <p:sp>
        <p:nvSpPr>
          <p:cNvPr id="19" name="Rodyklė: dešinėn 18">
            <a:extLst>
              <a:ext uri="{FF2B5EF4-FFF2-40B4-BE49-F238E27FC236}">
                <a16:creationId xmlns:a16="http://schemas.microsoft.com/office/drawing/2014/main" id="{99CB5CEA-339C-68B7-6A1C-37ABF44DF2FF}"/>
              </a:ext>
            </a:extLst>
          </p:cNvPr>
          <p:cNvSpPr/>
          <p:nvPr/>
        </p:nvSpPr>
        <p:spPr>
          <a:xfrm rot="2475421">
            <a:off x="3404480" y="2196426"/>
            <a:ext cx="1512168" cy="465071"/>
          </a:xfrm>
          <a:prstGeom prst="rightArrow">
            <a:avLst>
              <a:gd name="adj1" fmla="val 50000"/>
              <a:gd name="adj2" fmla="val 757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err="1"/>
              <a:t>Valst</a:t>
            </a:r>
            <a:r>
              <a:rPr lang="lt-LT" dirty="0"/>
              <a:t>. NR</a:t>
            </a:r>
          </a:p>
        </p:txBody>
      </p:sp>
      <p:sp>
        <p:nvSpPr>
          <p:cNvPr id="21" name="Rodyklė: dešinėn 20">
            <a:extLst>
              <a:ext uri="{FF2B5EF4-FFF2-40B4-BE49-F238E27FC236}">
                <a16:creationId xmlns:a16="http://schemas.microsoft.com/office/drawing/2014/main" id="{FB9DF387-E4DA-2DB3-DAF0-70FCF79E492D}"/>
              </a:ext>
            </a:extLst>
          </p:cNvPr>
          <p:cNvSpPr/>
          <p:nvPr/>
        </p:nvSpPr>
        <p:spPr>
          <a:xfrm>
            <a:off x="3486446" y="3029888"/>
            <a:ext cx="1512168" cy="465071"/>
          </a:xfrm>
          <a:prstGeom prst="rightArrow">
            <a:avLst>
              <a:gd name="adj1" fmla="val 50000"/>
              <a:gd name="adj2" fmla="val 757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err="1"/>
              <a:t>Valst</a:t>
            </a:r>
            <a:r>
              <a:rPr lang="lt-LT" dirty="0"/>
              <a:t>. NR</a:t>
            </a:r>
          </a:p>
        </p:txBody>
      </p:sp>
      <p:sp>
        <p:nvSpPr>
          <p:cNvPr id="22" name="Rodyklė: dešinėn 21">
            <a:extLst>
              <a:ext uri="{FF2B5EF4-FFF2-40B4-BE49-F238E27FC236}">
                <a16:creationId xmlns:a16="http://schemas.microsoft.com/office/drawing/2014/main" id="{852163BB-8AFE-23E8-92BD-23B5648A9E34}"/>
              </a:ext>
            </a:extLst>
          </p:cNvPr>
          <p:cNvSpPr/>
          <p:nvPr/>
        </p:nvSpPr>
        <p:spPr>
          <a:xfrm rot="20833756">
            <a:off x="3190021" y="4031588"/>
            <a:ext cx="1614819" cy="465071"/>
          </a:xfrm>
          <a:prstGeom prst="rightArrow">
            <a:avLst>
              <a:gd name="adj1" fmla="val 50000"/>
              <a:gd name="adj2" fmla="val 757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err="1"/>
              <a:t>Valst</a:t>
            </a:r>
            <a:r>
              <a:rPr lang="lt-LT" dirty="0"/>
              <a:t>. NR</a:t>
            </a:r>
          </a:p>
        </p:txBody>
      </p:sp>
      <p:sp>
        <p:nvSpPr>
          <p:cNvPr id="23" name="Rodyklė: dešinėn 22">
            <a:extLst>
              <a:ext uri="{FF2B5EF4-FFF2-40B4-BE49-F238E27FC236}">
                <a16:creationId xmlns:a16="http://schemas.microsoft.com/office/drawing/2014/main" id="{8DB95277-9CE3-8AEC-B15A-71B691A6851F}"/>
              </a:ext>
            </a:extLst>
          </p:cNvPr>
          <p:cNvSpPr/>
          <p:nvPr/>
        </p:nvSpPr>
        <p:spPr>
          <a:xfrm rot="19503352">
            <a:off x="3267686" y="4768120"/>
            <a:ext cx="1614819" cy="465071"/>
          </a:xfrm>
          <a:prstGeom prst="rightArrow">
            <a:avLst>
              <a:gd name="adj1" fmla="val 50000"/>
              <a:gd name="adj2" fmla="val 75729"/>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err="1"/>
              <a:t>Valst</a:t>
            </a:r>
            <a:r>
              <a:rPr lang="lt-LT" dirty="0"/>
              <a:t>. NR</a:t>
            </a:r>
          </a:p>
        </p:txBody>
      </p:sp>
      <p:sp>
        <p:nvSpPr>
          <p:cNvPr id="25" name="Rodyklė: žemyn 24">
            <a:extLst>
              <a:ext uri="{FF2B5EF4-FFF2-40B4-BE49-F238E27FC236}">
                <a16:creationId xmlns:a16="http://schemas.microsoft.com/office/drawing/2014/main" id="{FFBCA184-F562-5646-22A3-3B62A6F8464D}"/>
              </a:ext>
            </a:extLst>
          </p:cNvPr>
          <p:cNvSpPr/>
          <p:nvPr/>
        </p:nvSpPr>
        <p:spPr>
          <a:xfrm rot="5400000">
            <a:off x="7162869" y="2586868"/>
            <a:ext cx="563964" cy="2728829"/>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lt-LT" dirty="0"/>
              <a:t>Deklaracija + sprendimas</a:t>
            </a:r>
          </a:p>
        </p:txBody>
      </p:sp>
      <p:sp>
        <p:nvSpPr>
          <p:cNvPr id="27" name="object 13">
            <a:extLst>
              <a:ext uri="{FF2B5EF4-FFF2-40B4-BE49-F238E27FC236}">
                <a16:creationId xmlns:a16="http://schemas.microsoft.com/office/drawing/2014/main" id="{C980B395-85A8-C70A-E911-5FF8EB5B374A}"/>
              </a:ext>
            </a:extLst>
          </p:cNvPr>
          <p:cNvSpPr txBox="1"/>
          <p:nvPr/>
        </p:nvSpPr>
        <p:spPr>
          <a:xfrm>
            <a:off x="-898" y="3811330"/>
            <a:ext cx="12193795" cy="506549"/>
          </a:xfrm>
          <a:prstGeom prst="rect">
            <a:avLst/>
          </a:prstGeom>
        </p:spPr>
        <p:txBody>
          <a:bodyPr vert="horz" wrap="square" lIns="0" tIns="13970" rIns="0" bIns="0" rtlCol="0">
            <a:spAutoFit/>
          </a:bodyPr>
          <a:lstStyle/>
          <a:p>
            <a:pPr marL="12700" algn="ctr">
              <a:spcBef>
                <a:spcPts val="110"/>
              </a:spcBef>
            </a:pPr>
            <a:endParaRPr lang="lt-LT" sz="3200" dirty="0">
              <a:solidFill>
                <a:srgbClr val="2B2A29"/>
              </a:solidFill>
              <a:latin typeface="Arial"/>
              <a:cs typeface="Arial"/>
            </a:endParaRPr>
          </a:p>
        </p:txBody>
      </p:sp>
      <p:pic>
        <p:nvPicPr>
          <p:cNvPr id="29" name="Picture 8">
            <a:extLst>
              <a:ext uri="{FF2B5EF4-FFF2-40B4-BE49-F238E27FC236}">
                <a16:creationId xmlns:a16="http://schemas.microsoft.com/office/drawing/2014/main" id="{798C7AC8-51EF-4149-57FD-1474B4B9B744}"/>
              </a:ext>
            </a:extLst>
          </p:cNvPr>
          <p:cNvPicPr>
            <a:picLocks noChangeAspect="1"/>
          </p:cNvPicPr>
          <p:nvPr/>
        </p:nvPicPr>
        <p:blipFill>
          <a:blip r:embed="rId2"/>
          <a:stretch>
            <a:fillRect/>
          </a:stretch>
        </p:blipFill>
        <p:spPr>
          <a:xfrm>
            <a:off x="1636" y="-11691"/>
            <a:ext cx="12191262" cy="133158"/>
          </a:xfrm>
          <a:prstGeom prst="rect">
            <a:avLst/>
          </a:prstGeom>
        </p:spPr>
      </p:pic>
      <p:sp>
        <p:nvSpPr>
          <p:cNvPr id="20" name="Rodyklė: dešinėn 19">
            <a:extLst>
              <a:ext uri="{FF2B5EF4-FFF2-40B4-BE49-F238E27FC236}">
                <a16:creationId xmlns:a16="http://schemas.microsoft.com/office/drawing/2014/main" id="{F4F4EA66-D623-689C-013C-BF026F177FB5}"/>
              </a:ext>
            </a:extLst>
          </p:cNvPr>
          <p:cNvSpPr/>
          <p:nvPr/>
        </p:nvSpPr>
        <p:spPr>
          <a:xfrm rot="20480806">
            <a:off x="6385977" y="2472984"/>
            <a:ext cx="1614819" cy="465071"/>
          </a:xfrm>
          <a:prstGeom prst="rightArrow">
            <a:avLst>
              <a:gd name="adj1" fmla="val 50000"/>
              <a:gd name="adj2" fmla="val 757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err="1"/>
              <a:t>Valst</a:t>
            </a:r>
            <a:r>
              <a:rPr lang="lt-LT" dirty="0"/>
              <a:t>. NR</a:t>
            </a:r>
          </a:p>
        </p:txBody>
      </p:sp>
    </p:spTree>
    <p:extLst>
      <p:ext uri="{BB962C8B-B14F-4D97-AF65-F5344CB8AC3E}">
        <p14:creationId xmlns:p14="http://schemas.microsoft.com/office/powerpoint/2010/main" val="266348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right)">
                                      <p:cBhvr>
                                        <p:cTn id="20" dur="500"/>
                                        <p:tgtEl>
                                          <p:spTgt spid="2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5"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18E82-BF93-0AFC-D342-8C21C4BBF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51EA83-B586-CB5F-CAC5-D8C057BA1D92}"/>
              </a:ext>
            </a:extLst>
          </p:cNvPr>
          <p:cNvSpPr>
            <a:spLocks noGrp="1"/>
          </p:cNvSpPr>
          <p:nvPr>
            <p:ph type="title"/>
          </p:nvPr>
        </p:nvSpPr>
        <p:spPr>
          <a:xfrm>
            <a:off x="407368" y="274513"/>
            <a:ext cx="10821896" cy="759618"/>
          </a:xfrm>
        </p:spPr>
        <p:txBody>
          <a:bodyPr>
            <a:normAutofit/>
          </a:bodyPr>
          <a:lstStyle/>
          <a:p>
            <a:r>
              <a:rPr lang="lt-LT" dirty="0"/>
              <a:t>TRAKIS principinė schema (teikiami duomenys)</a:t>
            </a:r>
            <a:endParaRPr lang="en-US" dirty="0"/>
          </a:p>
        </p:txBody>
      </p:sp>
      <p:sp>
        <p:nvSpPr>
          <p:cNvPr id="4" name="Stačiakampis 3">
            <a:extLst>
              <a:ext uri="{FF2B5EF4-FFF2-40B4-BE49-F238E27FC236}">
                <a16:creationId xmlns:a16="http://schemas.microsoft.com/office/drawing/2014/main" id="{484E7ACB-DCDD-9F58-5552-9A543A1AA289}"/>
              </a:ext>
            </a:extLst>
          </p:cNvPr>
          <p:cNvSpPr/>
          <p:nvPr/>
        </p:nvSpPr>
        <p:spPr>
          <a:xfrm>
            <a:off x="5015985" y="3216767"/>
            <a:ext cx="1008112" cy="119257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TRAKIS</a:t>
            </a:r>
          </a:p>
        </p:txBody>
      </p:sp>
      <p:sp>
        <p:nvSpPr>
          <p:cNvPr id="5" name="Stačiakampis 4">
            <a:extLst>
              <a:ext uri="{FF2B5EF4-FFF2-40B4-BE49-F238E27FC236}">
                <a16:creationId xmlns:a16="http://schemas.microsoft.com/office/drawing/2014/main" id="{6C5F4D57-BC67-7C66-9340-4FDF59AEB0B6}"/>
              </a:ext>
            </a:extLst>
          </p:cNvPr>
          <p:cNvSpPr/>
          <p:nvPr/>
        </p:nvSpPr>
        <p:spPr>
          <a:xfrm>
            <a:off x="8942281" y="1668248"/>
            <a:ext cx="1008112" cy="864096"/>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err="1"/>
              <a:t>iVAZ</a:t>
            </a:r>
            <a:endParaRPr lang="lt-LT" dirty="0"/>
          </a:p>
        </p:txBody>
      </p:sp>
      <p:sp>
        <p:nvSpPr>
          <p:cNvPr id="6" name="Content Placeholder 2">
            <a:extLst>
              <a:ext uri="{FF2B5EF4-FFF2-40B4-BE49-F238E27FC236}">
                <a16:creationId xmlns:a16="http://schemas.microsoft.com/office/drawing/2014/main" id="{DA04A4A0-5868-5B00-4128-C53CAD253226}"/>
              </a:ext>
            </a:extLst>
          </p:cNvPr>
          <p:cNvSpPr txBox="1">
            <a:spLocks/>
          </p:cNvSpPr>
          <p:nvPr/>
        </p:nvSpPr>
        <p:spPr>
          <a:xfrm>
            <a:off x="-1321432" y="44624"/>
            <a:ext cx="9218240" cy="4836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Stačiakampis 6">
            <a:extLst>
              <a:ext uri="{FF2B5EF4-FFF2-40B4-BE49-F238E27FC236}">
                <a16:creationId xmlns:a16="http://schemas.microsoft.com/office/drawing/2014/main" id="{85EAD463-A18A-4B2A-9C73-7534BDD54A50}"/>
              </a:ext>
            </a:extLst>
          </p:cNvPr>
          <p:cNvSpPr/>
          <p:nvPr/>
        </p:nvSpPr>
        <p:spPr>
          <a:xfrm>
            <a:off x="9076208" y="3477230"/>
            <a:ext cx="1008112" cy="86409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TRAKIS</a:t>
            </a:r>
          </a:p>
        </p:txBody>
      </p:sp>
      <p:sp>
        <p:nvSpPr>
          <p:cNvPr id="8" name="Content Placeholder 2">
            <a:extLst>
              <a:ext uri="{FF2B5EF4-FFF2-40B4-BE49-F238E27FC236}">
                <a16:creationId xmlns:a16="http://schemas.microsoft.com/office/drawing/2014/main" id="{97E9F256-76B4-45F2-ABD9-509D19EB21C6}"/>
              </a:ext>
            </a:extLst>
          </p:cNvPr>
          <p:cNvSpPr txBox="1">
            <a:spLocks/>
          </p:cNvSpPr>
          <p:nvPr/>
        </p:nvSpPr>
        <p:spPr>
          <a:xfrm>
            <a:off x="-1141716" y="1623"/>
            <a:ext cx="9218240" cy="4836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Stačiakampis 8">
            <a:extLst>
              <a:ext uri="{FF2B5EF4-FFF2-40B4-BE49-F238E27FC236}">
                <a16:creationId xmlns:a16="http://schemas.microsoft.com/office/drawing/2014/main" id="{A68A74B1-3BFF-49BA-70BA-A3F5F1DA013E}"/>
              </a:ext>
            </a:extLst>
          </p:cNvPr>
          <p:cNvSpPr/>
          <p:nvPr/>
        </p:nvSpPr>
        <p:spPr>
          <a:xfrm>
            <a:off x="9255924" y="3434229"/>
            <a:ext cx="1008112" cy="86409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TRAKIS</a:t>
            </a:r>
          </a:p>
        </p:txBody>
      </p:sp>
      <p:sp>
        <p:nvSpPr>
          <p:cNvPr id="10" name="Content Placeholder 2">
            <a:extLst>
              <a:ext uri="{FF2B5EF4-FFF2-40B4-BE49-F238E27FC236}">
                <a16:creationId xmlns:a16="http://schemas.microsoft.com/office/drawing/2014/main" id="{8BB8BA5D-0B90-C402-AF08-4CA3E9CA28E3}"/>
              </a:ext>
            </a:extLst>
          </p:cNvPr>
          <p:cNvSpPr txBox="1">
            <a:spLocks/>
          </p:cNvSpPr>
          <p:nvPr/>
        </p:nvSpPr>
        <p:spPr>
          <a:xfrm>
            <a:off x="-960022" y="-65427"/>
            <a:ext cx="9218240" cy="4836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Stačiakampis 10">
            <a:extLst>
              <a:ext uri="{FF2B5EF4-FFF2-40B4-BE49-F238E27FC236}">
                <a16:creationId xmlns:a16="http://schemas.microsoft.com/office/drawing/2014/main" id="{155B15A8-C1C7-0726-32C0-5FC47A06C5DF}"/>
              </a:ext>
            </a:extLst>
          </p:cNvPr>
          <p:cNvSpPr/>
          <p:nvPr/>
        </p:nvSpPr>
        <p:spPr>
          <a:xfrm>
            <a:off x="9493922" y="3369167"/>
            <a:ext cx="1008112" cy="86409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err="1"/>
              <a:t>iMDAS</a:t>
            </a:r>
            <a:endParaRPr lang="lt-LT" dirty="0"/>
          </a:p>
        </p:txBody>
      </p:sp>
      <p:sp>
        <p:nvSpPr>
          <p:cNvPr id="12" name="Stačiakampis 11">
            <a:extLst>
              <a:ext uri="{FF2B5EF4-FFF2-40B4-BE49-F238E27FC236}">
                <a16:creationId xmlns:a16="http://schemas.microsoft.com/office/drawing/2014/main" id="{24F7F7EF-018E-EDBB-DC60-20DD9C27D2C2}"/>
              </a:ext>
            </a:extLst>
          </p:cNvPr>
          <p:cNvSpPr/>
          <p:nvPr/>
        </p:nvSpPr>
        <p:spPr>
          <a:xfrm>
            <a:off x="2004720" y="1304186"/>
            <a:ext cx="1008112" cy="86409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Pasienio Postų </a:t>
            </a:r>
          </a:p>
          <a:p>
            <a:pPr algn="ctr"/>
            <a:r>
              <a:rPr lang="lt-LT" dirty="0"/>
              <a:t>EVS</a:t>
            </a:r>
          </a:p>
        </p:txBody>
      </p:sp>
      <p:sp>
        <p:nvSpPr>
          <p:cNvPr id="13" name="Stačiakampis 12">
            <a:extLst>
              <a:ext uri="{FF2B5EF4-FFF2-40B4-BE49-F238E27FC236}">
                <a16:creationId xmlns:a16="http://schemas.microsoft.com/office/drawing/2014/main" id="{219A6FB8-3E05-CF45-2869-78C3D0292822}"/>
              </a:ext>
            </a:extLst>
          </p:cNvPr>
          <p:cNvSpPr/>
          <p:nvPr/>
        </p:nvSpPr>
        <p:spPr>
          <a:xfrm>
            <a:off x="2003764" y="2352671"/>
            <a:ext cx="1008112"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EVS</a:t>
            </a:r>
          </a:p>
        </p:txBody>
      </p:sp>
      <p:sp>
        <p:nvSpPr>
          <p:cNvPr id="14" name="Stačiakampis 13">
            <a:extLst>
              <a:ext uri="{FF2B5EF4-FFF2-40B4-BE49-F238E27FC236}">
                <a16:creationId xmlns:a16="http://schemas.microsoft.com/office/drawing/2014/main" id="{A31E87B3-B773-11E7-445E-9ED3EA7CE479}"/>
              </a:ext>
            </a:extLst>
          </p:cNvPr>
          <p:cNvSpPr/>
          <p:nvPr/>
        </p:nvSpPr>
        <p:spPr>
          <a:xfrm>
            <a:off x="2101243" y="3995223"/>
            <a:ext cx="1008112"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KIPIS</a:t>
            </a:r>
          </a:p>
        </p:txBody>
      </p:sp>
      <p:sp>
        <p:nvSpPr>
          <p:cNvPr id="15" name="Stačiakampis 14">
            <a:extLst>
              <a:ext uri="{FF2B5EF4-FFF2-40B4-BE49-F238E27FC236}">
                <a16:creationId xmlns:a16="http://schemas.microsoft.com/office/drawing/2014/main" id="{0F6E3DD9-7C10-4121-3572-B894FDBBF213}"/>
              </a:ext>
            </a:extLst>
          </p:cNvPr>
          <p:cNvSpPr/>
          <p:nvPr/>
        </p:nvSpPr>
        <p:spPr>
          <a:xfrm>
            <a:off x="2156164" y="2505071"/>
            <a:ext cx="1008112"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EVS</a:t>
            </a:r>
          </a:p>
        </p:txBody>
      </p:sp>
      <p:sp>
        <p:nvSpPr>
          <p:cNvPr id="16" name="Stačiakampis 15">
            <a:extLst>
              <a:ext uri="{FF2B5EF4-FFF2-40B4-BE49-F238E27FC236}">
                <a16:creationId xmlns:a16="http://schemas.microsoft.com/office/drawing/2014/main" id="{B13222C0-B9D6-C234-ED6A-8B70C3F90A3B}"/>
              </a:ext>
            </a:extLst>
          </p:cNvPr>
          <p:cNvSpPr/>
          <p:nvPr/>
        </p:nvSpPr>
        <p:spPr>
          <a:xfrm>
            <a:off x="2308564" y="2657471"/>
            <a:ext cx="1008112"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EVS</a:t>
            </a:r>
          </a:p>
        </p:txBody>
      </p:sp>
      <p:sp>
        <p:nvSpPr>
          <p:cNvPr id="17" name="Stačiakampis 16">
            <a:extLst>
              <a:ext uri="{FF2B5EF4-FFF2-40B4-BE49-F238E27FC236}">
                <a16:creationId xmlns:a16="http://schemas.microsoft.com/office/drawing/2014/main" id="{08827D95-9D1A-DA3C-5181-CE4033D700FD}"/>
              </a:ext>
            </a:extLst>
          </p:cNvPr>
          <p:cNvSpPr/>
          <p:nvPr/>
        </p:nvSpPr>
        <p:spPr>
          <a:xfrm>
            <a:off x="2460964" y="2809871"/>
            <a:ext cx="1008112"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MTV</a:t>
            </a:r>
          </a:p>
          <a:p>
            <a:pPr algn="ctr"/>
            <a:r>
              <a:rPr lang="lt-LT" dirty="0"/>
              <a:t>EVS</a:t>
            </a:r>
          </a:p>
        </p:txBody>
      </p:sp>
      <p:sp>
        <p:nvSpPr>
          <p:cNvPr id="18" name="Stačiakampis 17">
            <a:extLst>
              <a:ext uri="{FF2B5EF4-FFF2-40B4-BE49-F238E27FC236}">
                <a16:creationId xmlns:a16="http://schemas.microsoft.com/office/drawing/2014/main" id="{C2124834-583D-00EE-515A-6E1EB31E7891}"/>
              </a:ext>
            </a:extLst>
          </p:cNvPr>
          <p:cNvSpPr/>
          <p:nvPr/>
        </p:nvSpPr>
        <p:spPr>
          <a:xfrm>
            <a:off x="2092234" y="5110187"/>
            <a:ext cx="1008112" cy="86409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NAS</a:t>
            </a:r>
          </a:p>
        </p:txBody>
      </p:sp>
      <p:sp>
        <p:nvSpPr>
          <p:cNvPr id="24" name="Rodyklė: žemyn 23">
            <a:extLst>
              <a:ext uri="{FF2B5EF4-FFF2-40B4-BE49-F238E27FC236}">
                <a16:creationId xmlns:a16="http://schemas.microsoft.com/office/drawing/2014/main" id="{5214C1C2-A1E0-6D6F-BC46-79F6117B28D0}"/>
              </a:ext>
            </a:extLst>
          </p:cNvPr>
          <p:cNvSpPr/>
          <p:nvPr/>
        </p:nvSpPr>
        <p:spPr>
          <a:xfrm rot="7911539">
            <a:off x="3714095" y="1592222"/>
            <a:ext cx="513330" cy="1606173"/>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lt-LT" dirty="0"/>
              <a:t> išleidimas</a:t>
            </a:r>
          </a:p>
        </p:txBody>
      </p:sp>
      <p:sp>
        <p:nvSpPr>
          <p:cNvPr id="25" name="Rodyklė: žemyn 24">
            <a:extLst>
              <a:ext uri="{FF2B5EF4-FFF2-40B4-BE49-F238E27FC236}">
                <a16:creationId xmlns:a16="http://schemas.microsoft.com/office/drawing/2014/main" id="{C6026E3E-13F1-2A1E-0CF1-5CE39220C8D5}"/>
              </a:ext>
            </a:extLst>
          </p:cNvPr>
          <p:cNvSpPr/>
          <p:nvPr/>
        </p:nvSpPr>
        <p:spPr>
          <a:xfrm rot="5400000">
            <a:off x="7162869" y="2586868"/>
            <a:ext cx="563964" cy="2728829"/>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lt-LT" dirty="0"/>
              <a:t>Deklaracija + sprendimas</a:t>
            </a:r>
          </a:p>
        </p:txBody>
      </p:sp>
      <p:sp>
        <p:nvSpPr>
          <p:cNvPr id="3" name="Rodyklė: žemyn 2">
            <a:extLst>
              <a:ext uri="{FF2B5EF4-FFF2-40B4-BE49-F238E27FC236}">
                <a16:creationId xmlns:a16="http://schemas.microsoft.com/office/drawing/2014/main" id="{4826E916-C36D-65BE-40BA-4D49DD1158A3}"/>
              </a:ext>
            </a:extLst>
          </p:cNvPr>
          <p:cNvSpPr/>
          <p:nvPr/>
        </p:nvSpPr>
        <p:spPr>
          <a:xfrm rot="6395179">
            <a:off x="3950142" y="3054241"/>
            <a:ext cx="495705" cy="1362778"/>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lt-LT" dirty="0"/>
              <a:t> išleidimas</a:t>
            </a:r>
          </a:p>
        </p:txBody>
      </p:sp>
      <p:sp>
        <p:nvSpPr>
          <p:cNvPr id="20" name="Rodyklė: žemyn 19">
            <a:extLst>
              <a:ext uri="{FF2B5EF4-FFF2-40B4-BE49-F238E27FC236}">
                <a16:creationId xmlns:a16="http://schemas.microsoft.com/office/drawing/2014/main" id="{2F09FB87-11F8-2D23-45B4-D5DFE8E975D4}"/>
              </a:ext>
            </a:extLst>
          </p:cNvPr>
          <p:cNvSpPr/>
          <p:nvPr/>
        </p:nvSpPr>
        <p:spPr>
          <a:xfrm rot="4975100">
            <a:off x="3895188" y="3618334"/>
            <a:ext cx="513330" cy="1606173"/>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lt-LT" dirty="0"/>
              <a:t>išleidimas</a:t>
            </a:r>
          </a:p>
        </p:txBody>
      </p:sp>
      <p:pic>
        <p:nvPicPr>
          <p:cNvPr id="26" name="Picture 8">
            <a:extLst>
              <a:ext uri="{FF2B5EF4-FFF2-40B4-BE49-F238E27FC236}">
                <a16:creationId xmlns:a16="http://schemas.microsoft.com/office/drawing/2014/main" id="{6EF4EE4C-7E54-CBEC-4EEF-7456FEA3DFCA}"/>
              </a:ext>
            </a:extLst>
          </p:cNvPr>
          <p:cNvPicPr>
            <a:picLocks noChangeAspect="1"/>
          </p:cNvPicPr>
          <p:nvPr/>
        </p:nvPicPr>
        <p:blipFill>
          <a:blip r:embed="rId2"/>
          <a:stretch>
            <a:fillRect/>
          </a:stretch>
        </p:blipFill>
        <p:spPr>
          <a:xfrm>
            <a:off x="1636" y="-11691"/>
            <a:ext cx="12191262" cy="133158"/>
          </a:xfrm>
          <a:prstGeom prst="rect">
            <a:avLst/>
          </a:prstGeom>
        </p:spPr>
      </p:pic>
      <p:pic>
        <p:nvPicPr>
          <p:cNvPr id="30" name="Picture 9" descr="Logo&#10;&#10;Description automatically generated">
            <a:extLst>
              <a:ext uri="{FF2B5EF4-FFF2-40B4-BE49-F238E27FC236}">
                <a16:creationId xmlns:a16="http://schemas.microsoft.com/office/drawing/2014/main" id="{07D8B5A1-8BC5-3CF8-612F-0671DF470D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9689" y="242870"/>
            <a:ext cx="818993" cy="823291"/>
          </a:xfrm>
          <a:prstGeom prst="rect">
            <a:avLst/>
          </a:prstGeom>
        </p:spPr>
      </p:pic>
      <p:sp>
        <p:nvSpPr>
          <p:cNvPr id="19" name="Rodyklė: žemyn 18">
            <a:extLst>
              <a:ext uri="{FF2B5EF4-FFF2-40B4-BE49-F238E27FC236}">
                <a16:creationId xmlns:a16="http://schemas.microsoft.com/office/drawing/2014/main" id="{EFA8314B-455E-DC8A-E995-CE6DAA67A48C}"/>
              </a:ext>
            </a:extLst>
          </p:cNvPr>
          <p:cNvSpPr/>
          <p:nvPr/>
        </p:nvSpPr>
        <p:spPr>
          <a:xfrm rot="3821799">
            <a:off x="7179674" y="1467290"/>
            <a:ext cx="495735" cy="2418214"/>
          </a:xfrm>
          <a:prstGeom prst="down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lt-LT" dirty="0"/>
              <a:t>Važtaraštis</a:t>
            </a:r>
          </a:p>
        </p:txBody>
      </p:sp>
    </p:spTree>
    <p:extLst>
      <p:ext uri="{BB962C8B-B14F-4D97-AF65-F5344CB8AC3E}">
        <p14:creationId xmlns:p14="http://schemas.microsoft.com/office/powerpoint/2010/main" val="130813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righ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 grpId="0" animBg="1"/>
      <p:bldP spid="20"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4A492-0B8F-5F7A-2F72-87CC1E0905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FF48A3-77B7-C8AB-BF1E-82F033BA3C2A}"/>
              </a:ext>
            </a:extLst>
          </p:cNvPr>
          <p:cNvSpPr>
            <a:spLocks noGrp="1"/>
          </p:cNvSpPr>
          <p:nvPr>
            <p:ph type="title"/>
          </p:nvPr>
        </p:nvSpPr>
        <p:spPr>
          <a:xfrm>
            <a:off x="826502" y="274513"/>
            <a:ext cx="10402762" cy="759618"/>
          </a:xfrm>
        </p:spPr>
        <p:txBody>
          <a:bodyPr>
            <a:normAutofit/>
          </a:bodyPr>
          <a:lstStyle/>
          <a:p>
            <a:r>
              <a:rPr lang="lt-LT" dirty="0"/>
              <a:t>Šiam aptarimui aktuali komunikacija</a:t>
            </a:r>
            <a:endParaRPr lang="en-US" dirty="0"/>
          </a:p>
        </p:txBody>
      </p:sp>
      <p:sp>
        <p:nvSpPr>
          <p:cNvPr id="4" name="Stačiakampis 3">
            <a:extLst>
              <a:ext uri="{FF2B5EF4-FFF2-40B4-BE49-F238E27FC236}">
                <a16:creationId xmlns:a16="http://schemas.microsoft.com/office/drawing/2014/main" id="{5FE52116-3574-FF69-AD10-7A2771054389}"/>
              </a:ext>
            </a:extLst>
          </p:cNvPr>
          <p:cNvSpPr/>
          <p:nvPr/>
        </p:nvSpPr>
        <p:spPr>
          <a:xfrm>
            <a:off x="5015985" y="3216767"/>
            <a:ext cx="1008112" cy="119257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TRAKIS</a:t>
            </a:r>
          </a:p>
        </p:txBody>
      </p:sp>
      <p:sp>
        <p:nvSpPr>
          <p:cNvPr id="6" name="Content Placeholder 2">
            <a:extLst>
              <a:ext uri="{FF2B5EF4-FFF2-40B4-BE49-F238E27FC236}">
                <a16:creationId xmlns:a16="http://schemas.microsoft.com/office/drawing/2014/main" id="{FA7CAEE9-F8B7-E928-8A4E-D6DFA49986D6}"/>
              </a:ext>
            </a:extLst>
          </p:cNvPr>
          <p:cNvSpPr txBox="1">
            <a:spLocks/>
          </p:cNvSpPr>
          <p:nvPr/>
        </p:nvSpPr>
        <p:spPr>
          <a:xfrm>
            <a:off x="-1321432" y="44624"/>
            <a:ext cx="9218240" cy="4836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Content Placeholder 2">
            <a:extLst>
              <a:ext uri="{FF2B5EF4-FFF2-40B4-BE49-F238E27FC236}">
                <a16:creationId xmlns:a16="http://schemas.microsoft.com/office/drawing/2014/main" id="{A406FF9E-970C-1F83-9AEF-5FA8BD3D5083}"/>
              </a:ext>
            </a:extLst>
          </p:cNvPr>
          <p:cNvSpPr txBox="1">
            <a:spLocks/>
          </p:cNvSpPr>
          <p:nvPr/>
        </p:nvSpPr>
        <p:spPr>
          <a:xfrm>
            <a:off x="-1141716" y="1623"/>
            <a:ext cx="9218240" cy="4836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Content Placeholder 2">
            <a:extLst>
              <a:ext uri="{FF2B5EF4-FFF2-40B4-BE49-F238E27FC236}">
                <a16:creationId xmlns:a16="http://schemas.microsoft.com/office/drawing/2014/main" id="{844E1F9B-2AEE-284E-A499-32B9D430BE13}"/>
              </a:ext>
            </a:extLst>
          </p:cNvPr>
          <p:cNvSpPr txBox="1">
            <a:spLocks/>
          </p:cNvSpPr>
          <p:nvPr/>
        </p:nvSpPr>
        <p:spPr>
          <a:xfrm>
            <a:off x="-960022" y="-65427"/>
            <a:ext cx="9218240" cy="4836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Stačiakampis 12">
            <a:extLst>
              <a:ext uri="{FF2B5EF4-FFF2-40B4-BE49-F238E27FC236}">
                <a16:creationId xmlns:a16="http://schemas.microsoft.com/office/drawing/2014/main" id="{9421DFE4-02EB-9617-6B7F-1A70D0465D37}"/>
              </a:ext>
            </a:extLst>
          </p:cNvPr>
          <p:cNvSpPr/>
          <p:nvPr/>
        </p:nvSpPr>
        <p:spPr>
          <a:xfrm>
            <a:off x="2003764" y="2352671"/>
            <a:ext cx="1008112"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EVS</a:t>
            </a:r>
          </a:p>
        </p:txBody>
      </p:sp>
      <p:sp>
        <p:nvSpPr>
          <p:cNvPr id="15" name="Stačiakampis 14">
            <a:extLst>
              <a:ext uri="{FF2B5EF4-FFF2-40B4-BE49-F238E27FC236}">
                <a16:creationId xmlns:a16="http://schemas.microsoft.com/office/drawing/2014/main" id="{B2F1AE59-9B39-04B7-38EC-AD0FE590D8F0}"/>
              </a:ext>
            </a:extLst>
          </p:cNvPr>
          <p:cNvSpPr/>
          <p:nvPr/>
        </p:nvSpPr>
        <p:spPr>
          <a:xfrm>
            <a:off x="2156164" y="2505071"/>
            <a:ext cx="1008112"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EVS</a:t>
            </a:r>
          </a:p>
        </p:txBody>
      </p:sp>
      <p:sp>
        <p:nvSpPr>
          <p:cNvPr id="16" name="Stačiakampis 15">
            <a:extLst>
              <a:ext uri="{FF2B5EF4-FFF2-40B4-BE49-F238E27FC236}">
                <a16:creationId xmlns:a16="http://schemas.microsoft.com/office/drawing/2014/main" id="{FD914D0A-B259-8462-DE92-D88432132C91}"/>
              </a:ext>
            </a:extLst>
          </p:cNvPr>
          <p:cNvSpPr/>
          <p:nvPr/>
        </p:nvSpPr>
        <p:spPr>
          <a:xfrm>
            <a:off x="2308564" y="2657471"/>
            <a:ext cx="1008112"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EVS</a:t>
            </a:r>
          </a:p>
        </p:txBody>
      </p:sp>
      <p:sp>
        <p:nvSpPr>
          <p:cNvPr id="17" name="Stačiakampis 16">
            <a:extLst>
              <a:ext uri="{FF2B5EF4-FFF2-40B4-BE49-F238E27FC236}">
                <a16:creationId xmlns:a16="http://schemas.microsoft.com/office/drawing/2014/main" id="{91F630BE-2E8C-E76C-A3F7-215FC2A08A38}"/>
              </a:ext>
            </a:extLst>
          </p:cNvPr>
          <p:cNvSpPr/>
          <p:nvPr/>
        </p:nvSpPr>
        <p:spPr>
          <a:xfrm>
            <a:off x="2460964" y="2809871"/>
            <a:ext cx="1008112"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MTV</a:t>
            </a:r>
          </a:p>
          <a:p>
            <a:pPr algn="ctr"/>
            <a:r>
              <a:rPr lang="lt-LT" dirty="0"/>
              <a:t>EVS</a:t>
            </a:r>
          </a:p>
        </p:txBody>
      </p:sp>
      <p:sp>
        <p:nvSpPr>
          <p:cNvPr id="3" name="Rodyklė: žemyn 2">
            <a:extLst>
              <a:ext uri="{FF2B5EF4-FFF2-40B4-BE49-F238E27FC236}">
                <a16:creationId xmlns:a16="http://schemas.microsoft.com/office/drawing/2014/main" id="{D0389545-8F6E-E680-C3AE-B2E38ED2F8A8}"/>
              </a:ext>
            </a:extLst>
          </p:cNvPr>
          <p:cNvSpPr/>
          <p:nvPr/>
        </p:nvSpPr>
        <p:spPr>
          <a:xfrm rot="6395179">
            <a:off x="3950142" y="3054241"/>
            <a:ext cx="495705" cy="1362778"/>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lt-LT" dirty="0"/>
              <a:t> išleidimas</a:t>
            </a:r>
          </a:p>
        </p:txBody>
      </p:sp>
      <p:sp>
        <p:nvSpPr>
          <p:cNvPr id="19" name="Rodyklė: dešinėn 18">
            <a:extLst>
              <a:ext uri="{FF2B5EF4-FFF2-40B4-BE49-F238E27FC236}">
                <a16:creationId xmlns:a16="http://schemas.microsoft.com/office/drawing/2014/main" id="{E030321A-C19B-BECD-ED5D-B3CA88C335B9}"/>
              </a:ext>
            </a:extLst>
          </p:cNvPr>
          <p:cNvSpPr/>
          <p:nvPr/>
        </p:nvSpPr>
        <p:spPr>
          <a:xfrm>
            <a:off x="3486446" y="3029888"/>
            <a:ext cx="1512168" cy="465071"/>
          </a:xfrm>
          <a:prstGeom prst="rightArrow">
            <a:avLst>
              <a:gd name="adj1" fmla="val 50000"/>
              <a:gd name="adj2" fmla="val 757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err="1"/>
              <a:t>Valst</a:t>
            </a:r>
            <a:r>
              <a:rPr lang="lt-LT" dirty="0"/>
              <a:t>. NR</a:t>
            </a:r>
          </a:p>
        </p:txBody>
      </p:sp>
      <p:pic>
        <p:nvPicPr>
          <p:cNvPr id="21" name="Picture 8">
            <a:extLst>
              <a:ext uri="{FF2B5EF4-FFF2-40B4-BE49-F238E27FC236}">
                <a16:creationId xmlns:a16="http://schemas.microsoft.com/office/drawing/2014/main" id="{EA3D2344-FFC9-08AD-10D4-3A22922C6C16}"/>
              </a:ext>
            </a:extLst>
          </p:cNvPr>
          <p:cNvPicPr>
            <a:picLocks noChangeAspect="1"/>
          </p:cNvPicPr>
          <p:nvPr/>
        </p:nvPicPr>
        <p:blipFill>
          <a:blip r:embed="rId2"/>
          <a:stretch>
            <a:fillRect/>
          </a:stretch>
        </p:blipFill>
        <p:spPr>
          <a:xfrm>
            <a:off x="1636" y="-11691"/>
            <a:ext cx="12191262" cy="133158"/>
          </a:xfrm>
          <a:prstGeom prst="rect">
            <a:avLst/>
          </a:prstGeom>
        </p:spPr>
      </p:pic>
      <p:pic>
        <p:nvPicPr>
          <p:cNvPr id="22" name="Picture 9" descr="Logo&#10;&#10;Description automatically generated">
            <a:extLst>
              <a:ext uri="{FF2B5EF4-FFF2-40B4-BE49-F238E27FC236}">
                <a16:creationId xmlns:a16="http://schemas.microsoft.com/office/drawing/2014/main" id="{D8ABCD15-237F-AC46-4A08-36D77B435F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9689" y="242870"/>
            <a:ext cx="818993" cy="823291"/>
          </a:xfrm>
          <a:prstGeom prst="rect">
            <a:avLst/>
          </a:prstGeom>
        </p:spPr>
      </p:pic>
    </p:spTree>
    <p:extLst>
      <p:ext uri="{BB962C8B-B14F-4D97-AF65-F5344CB8AC3E}">
        <p14:creationId xmlns:p14="http://schemas.microsoft.com/office/powerpoint/2010/main" val="270026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1A003E0-2372-D0D2-B2A5-997D442E5F26}"/>
              </a:ext>
            </a:extLst>
          </p:cNvPr>
          <p:cNvSpPr>
            <a:spLocks noGrp="1"/>
          </p:cNvSpPr>
          <p:nvPr>
            <p:ph type="title"/>
          </p:nvPr>
        </p:nvSpPr>
        <p:spPr/>
        <p:txBody>
          <a:bodyPr/>
          <a:lstStyle/>
          <a:p>
            <a:r>
              <a:rPr lang="lt-LT" dirty="0"/>
              <a:t>TRAKIS stebėjimo objektas ir funkcijos</a:t>
            </a:r>
          </a:p>
        </p:txBody>
      </p:sp>
      <p:sp>
        <p:nvSpPr>
          <p:cNvPr id="3" name="Turinio vietos rezervavimo ženklas 2">
            <a:extLst>
              <a:ext uri="{FF2B5EF4-FFF2-40B4-BE49-F238E27FC236}">
                <a16:creationId xmlns:a16="http://schemas.microsoft.com/office/drawing/2014/main" id="{614B9D63-290D-DB5F-9594-2244BDAFC9FE}"/>
              </a:ext>
            </a:extLst>
          </p:cNvPr>
          <p:cNvSpPr>
            <a:spLocks noGrp="1"/>
          </p:cNvSpPr>
          <p:nvPr>
            <p:ph idx="1"/>
          </p:nvPr>
        </p:nvSpPr>
        <p:spPr/>
        <p:txBody>
          <a:bodyPr>
            <a:normAutofit/>
          </a:bodyPr>
          <a:lstStyle/>
          <a:p>
            <a:pPr marL="457200" lvl="1" indent="0">
              <a:buNone/>
            </a:pPr>
            <a:endParaRPr lang="lt-LT" dirty="0"/>
          </a:p>
          <a:p>
            <a:pPr lvl="1"/>
            <a:r>
              <a:rPr lang="lt-LT" dirty="0"/>
              <a:t>Transporto priemonė pagal VN; </a:t>
            </a:r>
          </a:p>
          <a:p>
            <a:pPr lvl="1"/>
            <a:r>
              <a:rPr lang="lt-LT" dirty="0"/>
              <a:t>Transporto priemonės susiejimas su muitinės deklaracija;</a:t>
            </a:r>
          </a:p>
          <a:p>
            <a:pPr lvl="1"/>
            <a:r>
              <a:rPr lang="lt-LT" dirty="0"/>
              <a:t>Sprendimo dėl (ne) išleidimo perdavimas pagal sprendimus įforminimo sistemose;</a:t>
            </a:r>
          </a:p>
          <a:p>
            <a:pPr lvl="1"/>
            <a:r>
              <a:rPr lang="lt-LT" dirty="0"/>
              <a:t>Išankstinė registracija ir Eilių valdymas Krovinių postuose</a:t>
            </a:r>
          </a:p>
          <a:p>
            <a:pPr marL="457200" lvl="1" indent="0">
              <a:buNone/>
            </a:pPr>
            <a:endParaRPr lang="lt-LT" dirty="0"/>
          </a:p>
          <a:p>
            <a:pPr lvl="1"/>
            <a:endParaRPr lang="lt-LT" dirty="0"/>
          </a:p>
          <a:p>
            <a:pPr marL="457200" lvl="1" indent="0">
              <a:buNone/>
            </a:pPr>
            <a:endParaRPr lang="lt-LT" dirty="0"/>
          </a:p>
        </p:txBody>
      </p:sp>
      <p:pic>
        <p:nvPicPr>
          <p:cNvPr id="5" name="Paveikslėlis 4" descr="Paveikslėlis, kuriame yra tekstas, Šriftas, ekrano kopija, logotipas&#10;&#10;Automatiškai sugeneruotas aprašymas">
            <a:extLst>
              <a:ext uri="{FF2B5EF4-FFF2-40B4-BE49-F238E27FC236}">
                <a16:creationId xmlns:a16="http://schemas.microsoft.com/office/drawing/2014/main" id="{571D19B6-E40F-EBF9-D0FF-C44A1D3BC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256" y="260648"/>
            <a:ext cx="2553617" cy="1568440"/>
          </a:xfrm>
          <a:prstGeom prst="rect">
            <a:avLst/>
          </a:prstGeom>
        </p:spPr>
      </p:pic>
      <p:pic>
        <p:nvPicPr>
          <p:cNvPr id="6" name="Picture 8">
            <a:extLst>
              <a:ext uri="{FF2B5EF4-FFF2-40B4-BE49-F238E27FC236}">
                <a16:creationId xmlns:a16="http://schemas.microsoft.com/office/drawing/2014/main" id="{560CB0C7-B05C-AA70-A745-830EAF73512F}"/>
              </a:ext>
            </a:extLst>
          </p:cNvPr>
          <p:cNvPicPr>
            <a:picLocks noChangeAspect="1"/>
          </p:cNvPicPr>
          <p:nvPr/>
        </p:nvPicPr>
        <p:blipFill>
          <a:blip r:embed="rId3"/>
          <a:stretch>
            <a:fillRect/>
          </a:stretch>
        </p:blipFill>
        <p:spPr>
          <a:xfrm>
            <a:off x="1636" y="-11691"/>
            <a:ext cx="12191262" cy="133158"/>
          </a:xfrm>
          <a:prstGeom prst="rect">
            <a:avLst/>
          </a:prstGeom>
        </p:spPr>
      </p:pic>
      <p:pic>
        <p:nvPicPr>
          <p:cNvPr id="7" name="Picture 9" descr="Logo&#10;&#10;Description automatically generated">
            <a:extLst>
              <a:ext uri="{FF2B5EF4-FFF2-40B4-BE49-F238E27FC236}">
                <a16:creationId xmlns:a16="http://schemas.microsoft.com/office/drawing/2014/main" id="{D94FE136-22A0-0890-C44D-EB3DA31C78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9689" y="242870"/>
            <a:ext cx="818993" cy="823291"/>
          </a:xfrm>
          <a:prstGeom prst="rect">
            <a:avLst/>
          </a:prstGeom>
        </p:spPr>
      </p:pic>
    </p:spTree>
    <p:extLst>
      <p:ext uri="{BB962C8B-B14F-4D97-AF65-F5344CB8AC3E}">
        <p14:creationId xmlns:p14="http://schemas.microsoft.com/office/powerpoint/2010/main" val="280407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A29C7-C882-EB97-627F-0C51163F4F3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867D859-1C71-BF12-0146-FDACCAAF9C03}"/>
              </a:ext>
            </a:extLst>
          </p:cNvPr>
          <p:cNvSpPr>
            <a:spLocks noGrp="1"/>
          </p:cNvSpPr>
          <p:nvPr>
            <p:ph type="title"/>
          </p:nvPr>
        </p:nvSpPr>
        <p:spPr/>
        <p:txBody>
          <a:bodyPr/>
          <a:lstStyle/>
          <a:p>
            <a:r>
              <a:rPr lang="lt-LT" dirty="0"/>
              <a:t>MTV ir MUITINĖS NUSTATYTOS vietos </a:t>
            </a:r>
          </a:p>
        </p:txBody>
      </p:sp>
      <p:sp>
        <p:nvSpPr>
          <p:cNvPr id="3" name="Turinio vietos rezervavimo ženklas 2">
            <a:extLst>
              <a:ext uri="{FF2B5EF4-FFF2-40B4-BE49-F238E27FC236}">
                <a16:creationId xmlns:a16="http://schemas.microsoft.com/office/drawing/2014/main" id="{EBE533CB-8DB9-FEF8-8904-76B48DDC56B4}"/>
              </a:ext>
            </a:extLst>
          </p:cNvPr>
          <p:cNvSpPr>
            <a:spLocks noGrp="1"/>
          </p:cNvSpPr>
          <p:nvPr>
            <p:ph idx="1"/>
          </p:nvPr>
        </p:nvSpPr>
        <p:spPr/>
        <p:txBody>
          <a:bodyPr>
            <a:normAutofit lnSpcReduction="10000"/>
          </a:bodyPr>
          <a:lstStyle/>
          <a:p>
            <a:r>
              <a:rPr lang="lt-LT" dirty="0"/>
              <a:t>MTV (MD GD Įsakymas 1B-244):</a:t>
            </a:r>
          </a:p>
          <a:p>
            <a:pPr lvl="1"/>
            <a:r>
              <a:rPr lang="lt-LT" b="1" dirty="0"/>
              <a:t>Postai (postų MTV </a:t>
            </a:r>
            <a:r>
              <a:rPr lang="lt-LT" b="1" i="0" dirty="0">
                <a:solidFill>
                  <a:srgbClr val="000000"/>
                </a:solidFill>
                <a:effectLst/>
                <a:latin typeface="Times New Roman" panose="02020603050405020304" pitchFamily="18" charset="0"/>
              </a:rPr>
              <a:t> 1B-351=COL)  </a:t>
            </a:r>
            <a:endParaRPr lang="lt-LT" b="1" dirty="0"/>
          </a:p>
          <a:p>
            <a:pPr lvl="1"/>
            <a:r>
              <a:rPr lang="lt-LT" b="1" dirty="0"/>
              <a:t>MTV (vis dar veikiančios LTM ir KTM = 1LT(1NOV) (51LT</a:t>
            </a:r>
            <a:r>
              <a:rPr lang="lt-LT" dirty="0"/>
              <a:t>);</a:t>
            </a:r>
          </a:p>
          <a:p>
            <a:r>
              <a:rPr lang="lt-LT" dirty="0"/>
              <a:t>Muitinės Nustatytos Prekių Pateikimo Vietos (MNPPV):</a:t>
            </a:r>
          </a:p>
          <a:p>
            <a:pPr lvl="1"/>
            <a:r>
              <a:rPr lang="lt-LT" dirty="0"/>
              <a:t>Muitinės sandėliai (1B-577 = 2LT(1SAN) ir 1LT(1NOV);</a:t>
            </a:r>
          </a:p>
          <a:p>
            <a:pPr lvl="1"/>
            <a:r>
              <a:rPr lang="lt-LT" dirty="0"/>
              <a:t>Laikino saugojimo sandėliai (1B-289);</a:t>
            </a:r>
          </a:p>
          <a:p>
            <a:pPr lvl="1"/>
            <a:r>
              <a:rPr lang="lt-LT" b="1" dirty="0"/>
              <a:t>Įgalioti siuntėjai (1B-992; 1B-536 = 192NOV</a:t>
            </a:r>
            <a:r>
              <a:rPr lang="lt-LT" dirty="0"/>
              <a:t>);</a:t>
            </a:r>
          </a:p>
          <a:p>
            <a:pPr lvl="1"/>
            <a:r>
              <a:rPr lang="lt-LT" b="1" dirty="0"/>
              <a:t>Įgalioti gavėjai (1B-536 = 192NOV);</a:t>
            </a:r>
          </a:p>
          <a:p>
            <a:pPr lvl="1"/>
            <a:r>
              <a:rPr lang="lt-LT" dirty="0"/>
              <a:t>Laisvosios zonos 1NOV. </a:t>
            </a:r>
          </a:p>
          <a:p>
            <a:r>
              <a:rPr lang="lt-LT" dirty="0">
                <a:solidFill>
                  <a:schemeClr val="bg1">
                    <a:lumMod val="85000"/>
                  </a:schemeClr>
                </a:solidFill>
              </a:rPr>
              <a:t>Muitinei priimtina prekių buvimo vieta (50LT (2NOV):</a:t>
            </a:r>
          </a:p>
          <a:p>
            <a:pPr lvl="1"/>
            <a:r>
              <a:rPr lang="lt-LT" dirty="0">
                <a:solidFill>
                  <a:schemeClr val="bg1">
                    <a:lumMod val="85000"/>
                  </a:schemeClr>
                </a:solidFill>
              </a:rPr>
              <a:t>Registruoti eksportuotojai </a:t>
            </a:r>
          </a:p>
          <a:p>
            <a:pPr lvl="1"/>
            <a:r>
              <a:rPr lang="lt-LT" dirty="0">
                <a:solidFill>
                  <a:schemeClr val="bg1">
                    <a:lumMod val="85000"/>
                  </a:schemeClr>
                </a:solidFill>
              </a:rPr>
              <a:t>Vienkartiniai leidimai laikinai saugoti prekes </a:t>
            </a:r>
          </a:p>
          <a:p>
            <a:pPr lvl="1"/>
            <a:endParaRPr lang="lt-LT" dirty="0"/>
          </a:p>
          <a:p>
            <a:pPr lvl="1"/>
            <a:endParaRPr lang="lt-LT" dirty="0"/>
          </a:p>
        </p:txBody>
      </p:sp>
      <p:pic>
        <p:nvPicPr>
          <p:cNvPr id="5" name="Paveikslėlis 4" descr="Paveikslėlis, kuriame yra tekstas, Šriftas, ekrano kopija, logotipas&#10;&#10;Automatiškai sugeneruotas aprašymas">
            <a:extLst>
              <a:ext uri="{FF2B5EF4-FFF2-40B4-BE49-F238E27FC236}">
                <a16:creationId xmlns:a16="http://schemas.microsoft.com/office/drawing/2014/main" id="{1E9ADD7B-D0D8-CBCE-3F63-15FDE384C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256" y="260648"/>
            <a:ext cx="2553617" cy="1568440"/>
          </a:xfrm>
          <a:prstGeom prst="rect">
            <a:avLst/>
          </a:prstGeom>
        </p:spPr>
      </p:pic>
      <p:pic>
        <p:nvPicPr>
          <p:cNvPr id="6" name="Picture 8">
            <a:extLst>
              <a:ext uri="{FF2B5EF4-FFF2-40B4-BE49-F238E27FC236}">
                <a16:creationId xmlns:a16="http://schemas.microsoft.com/office/drawing/2014/main" id="{FF6495CB-5426-8AB5-A688-B0B7D7A9E1CA}"/>
              </a:ext>
            </a:extLst>
          </p:cNvPr>
          <p:cNvPicPr>
            <a:picLocks noChangeAspect="1"/>
          </p:cNvPicPr>
          <p:nvPr/>
        </p:nvPicPr>
        <p:blipFill>
          <a:blip r:embed="rId3"/>
          <a:stretch>
            <a:fillRect/>
          </a:stretch>
        </p:blipFill>
        <p:spPr>
          <a:xfrm>
            <a:off x="1636" y="-11691"/>
            <a:ext cx="12191262" cy="133158"/>
          </a:xfrm>
          <a:prstGeom prst="rect">
            <a:avLst/>
          </a:prstGeom>
        </p:spPr>
      </p:pic>
      <p:pic>
        <p:nvPicPr>
          <p:cNvPr id="7" name="Picture 9" descr="Logo&#10;&#10;Description automatically generated">
            <a:extLst>
              <a:ext uri="{FF2B5EF4-FFF2-40B4-BE49-F238E27FC236}">
                <a16:creationId xmlns:a16="http://schemas.microsoft.com/office/drawing/2014/main" id="{E1258A74-27B5-EAA9-A132-CB8CE5F73F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9689" y="242870"/>
            <a:ext cx="818993" cy="823291"/>
          </a:xfrm>
          <a:prstGeom prst="rect">
            <a:avLst/>
          </a:prstGeom>
        </p:spPr>
      </p:pic>
    </p:spTree>
    <p:extLst>
      <p:ext uri="{BB962C8B-B14F-4D97-AF65-F5344CB8AC3E}">
        <p14:creationId xmlns:p14="http://schemas.microsoft.com/office/powerpoint/2010/main" val="399516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CC6DD-F3DA-AC0C-9795-F4112F90CD22}"/>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646DE7B-C9B3-C64C-B826-9FD33C573E23}"/>
              </a:ext>
            </a:extLst>
          </p:cNvPr>
          <p:cNvSpPr>
            <a:spLocks noGrp="1"/>
          </p:cNvSpPr>
          <p:nvPr>
            <p:ph type="title"/>
          </p:nvPr>
        </p:nvSpPr>
        <p:spPr/>
        <p:txBody>
          <a:bodyPr/>
          <a:lstStyle/>
          <a:p>
            <a:r>
              <a:rPr lang="lt-LT" dirty="0"/>
              <a:t>Nauda MTV ir MNPPV turėtojams</a:t>
            </a:r>
          </a:p>
        </p:txBody>
      </p:sp>
      <p:sp>
        <p:nvSpPr>
          <p:cNvPr id="3" name="Turinio vietos rezervavimo ženklas 2">
            <a:extLst>
              <a:ext uri="{FF2B5EF4-FFF2-40B4-BE49-F238E27FC236}">
                <a16:creationId xmlns:a16="http://schemas.microsoft.com/office/drawing/2014/main" id="{8D2502BB-EDC8-CA9A-ABD0-ECFF0859FF20}"/>
              </a:ext>
            </a:extLst>
          </p:cNvPr>
          <p:cNvSpPr>
            <a:spLocks noGrp="1"/>
          </p:cNvSpPr>
          <p:nvPr>
            <p:ph idx="1"/>
          </p:nvPr>
        </p:nvSpPr>
        <p:spPr/>
        <p:txBody>
          <a:bodyPr>
            <a:normAutofit/>
          </a:bodyPr>
          <a:lstStyle/>
          <a:p>
            <a:pPr lvl="1"/>
            <a:endParaRPr lang="lt-LT" dirty="0"/>
          </a:p>
          <a:p>
            <a:pPr lvl="1"/>
            <a:r>
              <a:rPr lang="lt-LT" dirty="0"/>
              <a:t>Automatinis elektroninio važtaraščio gavimas (</a:t>
            </a:r>
            <a:r>
              <a:rPr lang="lt-LT" dirty="0" err="1"/>
              <a:t>eFTI</a:t>
            </a:r>
            <a:r>
              <a:rPr lang="lt-LT" dirty="0"/>
              <a:t> reglamentas);</a:t>
            </a:r>
          </a:p>
          <a:p>
            <a:pPr lvl="1"/>
            <a:r>
              <a:rPr lang="lt-LT" dirty="0"/>
              <a:t>Automatinis </a:t>
            </a:r>
            <a:r>
              <a:rPr lang="lt-LT" dirty="0" err="1"/>
              <a:t>tr</a:t>
            </a:r>
            <a:r>
              <a:rPr lang="lt-LT" dirty="0"/>
              <a:t>. pr. išleidimas; </a:t>
            </a:r>
          </a:p>
          <a:p>
            <a:pPr lvl="1"/>
            <a:r>
              <a:rPr lang="lt-LT" dirty="0"/>
              <a:t>Galimybė automatiškai rezervuoti prioritetines vietas sienos kirtimui (eksporto ir tranzito atveju) ir rezervuotis eilę į krovinių postą;</a:t>
            </a:r>
          </a:p>
          <a:p>
            <a:pPr lvl="1"/>
            <a:r>
              <a:rPr lang="lt-LT" dirty="0"/>
              <a:t>Minimalus muitinės patikrinimų skaičius susijusių su </a:t>
            </a:r>
            <a:r>
              <a:rPr lang="lt-LT" dirty="0" err="1"/>
              <a:t>tr</a:t>
            </a:r>
            <a:r>
              <a:rPr lang="lt-LT" dirty="0"/>
              <a:t>. priemonės tikrinimu;</a:t>
            </a:r>
          </a:p>
          <a:p>
            <a:pPr lvl="1"/>
            <a:r>
              <a:rPr lang="lt-LT" dirty="0"/>
              <a:t>Galimybė stebėti kontroliuojamų transporto priemonių atvykimą, išvykimą iš posto (įskaitant pasienio) TRAKIS portale.  </a:t>
            </a:r>
          </a:p>
          <a:p>
            <a:pPr marL="457200" lvl="1" indent="0">
              <a:buNone/>
            </a:pPr>
            <a:endParaRPr lang="lt-LT" b="1" dirty="0"/>
          </a:p>
          <a:p>
            <a:pPr marL="457200" lvl="1" indent="0">
              <a:buNone/>
            </a:pPr>
            <a:r>
              <a:rPr lang="lt-LT" dirty="0"/>
              <a:t> </a:t>
            </a:r>
          </a:p>
          <a:p>
            <a:pPr lvl="1"/>
            <a:endParaRPr lang="lt-LT" dirty="0"/>
          </a:p>
        </p:txBody>
      </p:sp>
      <p:pic>
        <p:nvPicPr>
          <p:cNvPr id="5" name="Paveikslėlis 4" descr="Paveikslėlis, kuriame yra tekstas, Šriftas, ekrano kopija, logotipas&#10;&#10;Automatiškai sugeneruotas aprašymas">
            <a:extLst>
              <a:ext uri="{FF2B5EF4-FFF2-40B4-BE49-F238E27FC236}">
                <a16:creationId xmlns:a16="http://schemas.microsoft.com/office/drawing/2014/main" id="{69DA74CF-D1AD-B41D-00A4-C501C3101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256" y="260648"/>
            <a:ext cx="2553617" cy="1568440"/>
          </a:xfrm>
          <a:prstGeom prst="rect">
            <a:avLst/>
          </a:prstGeom>
        </p:spPr>
      </p:pic>
      <p:pic>
        <p:nvPicPr>
          <p:cNvPr id="6" name="Picture 8">
            <a:extLst>
              <a:ext uri="{FF2B5EF4-FFF2-40B4-BE49-F238E27FC236}">
                <a16:creationId xmlns:a16="http://schemas.microsoft.com/office/drawing/2014/main" id="{CC20C7EF-31CA-88FF-68FB-5961EFFA8C80}"/>
              </a:ext>
            </a:extLst>
          </p:cNvPr>
          <p:cNvPicPr>
            <a:picLocks noChangeAspect="1"/>
          </p:cNvPicPr>
          <p:nvPr/>
        </p:nvPicPr>
        <p:blipFill>
          <a:blip r:embed="rId3"/>
          <a:stretch>
            <a:fillRect/>
          </a:stretch>
        </p:blipFill>
        <p:spPr>
          <a:xfrm>
            <a:off x="1636" y="-11691"/>
            <a:ext cx="12191262" cy="133158"/>
          </a:xfrm>
          <a:prstGeom prst="rect">
            <a:avLst/>
          </a:prstGeom>
        </p:spPr>
      </p:pic>
      <p:pic>
        <p:nvPicPr>
          <p:cNvPr id="7" name="Picture 9" descr="Logo&#10;&#10;Description automatically generated">
            <a:extLst>
              <a:ext uri="{FF2B5EF4-FFF2-40B4-BE49-F238E27FC236}">
                <a16:creationId xmlns:a16="http://schemas.microsoft.com/office/drawing/2014/main" id="{2E06B04C-BD5C-46B3-D61A-003ED7FE9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9689" y="242870"/>
            <a:ext cx="818993" cy="823291"/>
          </a:xfrm>
          <a:prstGeom prst="rect">
            <a:avLst/>
          </a:prstGeom>
        </p:spPr>
      </p:pic>
    </p:spTree>
    <p:extLst>
      <p:ext uri="{BB962C8B-B14F-4D97-AF65-F5344CB8AC3E}">
        <p14:creationId xmlns:p14="http://schemas.microsoft.com/office/powerpoint/2010/main" val="1755643852"/>
      </p:ext>
    </p:extLst>
  </p:cSld>
  <p:clrMapOvr>
    <a:masterClrMapping/>
  </p:clrMapOvr>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85233</TotalTime>
  <Words>1686</Words>
  <Application>Microsoft Office PowerPoint</Application>
  <PresentationFormat>Plačiaekranė</PresentationFormat>
  <Paragraphs>262</Paragraphs>
  <Slides>27</Slides>
  <Notes>5</Notes>
  <HiddenSlides>13</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27</vt:i4>
      </vt:variant>
    </vt:vector>
  </HeadingPairs>
  <TitlesOfParts>
    <vt:vector size="33" baseType="lpstr">
      <vt:lpstr>Aptos</vt:lpstr>
      <vt:lpstr>Arial</vt:lpstr>
      <vt:lpstr>Calibri</vt:lpstr>
      <vt:lpstr>Segoe Print</vt:lpstr>
      <vt:lpstr>Times New Roman</vt:lpstr>
      <vt:lpstr>Default Design</vt:lpstr>
      <vt:lpstr>     </vt:lpstr>
      <vt:lpstr>     </vt:lpstr>
      <vt:lpstr>     </vt:lpstr>
      <vt:lpstr>TRAKIS principinė schema (gaunami duomenys)</vt:lpstr>
      <vt:lpstr>TRAKIS principinė schema (teikiami duomenys)</vt:lpstr>
      <vt:lpstr>Šiam aptarimui aktuali komunikacija</vt:lpstr>
      <vt:lpstr>TRAKIS stebėjimo objektas ir funkcijos</vt:lpstr>
      <vt:lpstr>MTV ir MUITINĖS NUSTATYTOS vietos </vt:lpstr>
      <vt:lpstr>Nauda MTV ir MNPPV turėtojams</vt:lpstr>
      <vt:lpstr>Nauda Muitinei ir Lietuvos Valstybei</vt:lpstr>
      <vt:lpstr>Kam privalomai taikomi reikalavimai?:</vt:lpstr>
      <vt:lpstr>Esami postai ir MTV</vt:lpstr>
      <vt:lpstr>Kontaktas dėl EVS integracijų:</vt:lpstr>
      <vt:lpstr>TRAKIS  TRAKIS-EVSI Versija 3.00</vt:lpstr>
      <vt:lpstr>Turinys</vt:lpstr>
      <vt:lpstr>Eismo valdymo įrenginio savybės (MTV)</vt:lpstr>
      <vt:lpstr>Procesas integracijos su EVS kontekste</vt:lpstr>
      <vt:lpstr>Žinučių sąvadas</vt:lpstr>
      <vt:lpstr>Žinutės metaduomenys ir antraštė</vt:lpstr>
      <vt:lpstr>Eismo valdymo įrenginių atnaujinimas</vt:lpstr>
      <vt:lpstr> Naujai įrengti ir išmontuoti įrenginiai</vt:lpstr>
      <vt:lpstr>Eismo valdymo įrenginių informacija</vt:lpstr>
      <vt:lpstr>Leidimo prašymas ir pravažiavimas pro eismo valdymo įrenginį</vt:lpstr>
      <vt:lpstr>Sprendimas dėl leidimo išvažiuoti prašymo</vt:lpstr>
      <vt:lpstr>Eismo valdymo įrenginys</vt:lpstr>
      <vt:lpstr>Eismo valdymo įrenginio savybės (Pasienio poste)</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Laima Juodviršė</dc:creator>
  <cp:lastModifiedBy>Vitalis Vareikis</cp:lastModifiedBy>
  <cp:revision>1212</cp:revision>
  <cp:lastPrinted>2024-07-29T13:29:42Z</cp:lastPrinted>
  <dcterms:created xsi:type="dcterms:W3CDTF">2015-10-04T13:47:58Z</dcterms:created>
  <dcterms:modified xsi:type="dcterms:W3CDTF">2025-04-08T06:51:09Z</dcterms:modified>
</cp:coreProperties>
</file>